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
  </p:notesMasterIdLst>
  <p:handoutMasterIdLst>
    <p:handoutMasterId r:id="rId13"/>
  </p:handoutMasterIdLst>
  <p:sldIdLst>
    <p:sldId id="2961" r:id="rId3"/>
    <p:sldId id="2987" r:id="rId4"/>
    <p:sldId id="2986" r:id="rId5"/>
    <p:sldId id="2953" r:id="rId6"/>
    <p:sldId id="2956" r:id="rId7"/>
    <p:sldId id="2984" r:id="rId9"/>
    <p:sldId id="2958" r:id="rId10"/>
    <p:sldId id="2959" r:id="rId11"/>
    <p:sldId id="2985" r:id="rId12"/>
  </p:sldIdLst>
  <p:sldSz cx="12192000" cy="6858000"/>
  <p:notesSz cx="7010400" cy="9296400"/>
  <p:custDataLst>
    <p:tags r:id="rId1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05" userDrawn="1">
          <p15:clr>
            <a:srgbClr val="A4A3A4"/>
          </p15:clr>
        </p15:guide>
        <p15:guide id="2" pos="2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 剑" initials="" lastIdx="1" clrIdx="0"/>
  <p:cmAuthor id="2" name="zhangqiangqiang" initials="z" lastIdx="2" clrIdx="1"/>
  <p:cmAuthor id="3" name="Liu Zhekai" initials="LZ" lastIdx="4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B7E91"/>
    <a:srgbClr val="9EA3B9"/>
    <a:srgbClr val="7F7F7F"/>
    <a:srgbClr val="D82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7AB52F8-91EF-4A07-8C69-53BA6CEA3F02}" styleName="{385b2ea8-0d66-414d-9127-dde3b277f022}">
    <a:wholeTbl>
      <a:tcTxStyle>
        <a:fontRef idx="none">
          <a:prstClr val="black"/>
        </a:fontRef>
      </a:tcTxStyle>
      <a:tcStyle>
        <a:tcBdr>
          <a:bottom>
            <a:ln w="6350" cmpd="sng">
              <a:solidFill>
                <a:srgbClr val="E78751"/>
              </a:solidFill>
            </a:ln>
          </a:bottom>
          <a:insideH>
            <a:ln w="6350" cmpd="sng">
              <a:solidFill>
                <a:srgbClr val="E78751"/>
              </a:solidFill>
            </a:ln>
          </a:insideH>
        </a:tcBdr>
        <a:fill>
          <a:solidFill>
            <a:srgbClr val="F2F2F2"/>
          </a:solidFill>
        </a:fill>
      </a:tcStyle>
    </a:wholeTbl>
    <a:firstRow>
      <a:tcTxStyle>
        <a:fontRef idx="none">
          <a:prstClr val="black"/>
        </a:fontRef>
      </a:tcTxStyle>
      <a:tcStyle>
        <a:tcBdr>
          <a:bottom>
            <a:ln w="76200" cmpd="sng">
              <a:solidFill>
                <a:srgbClr val="E78751"/>
              </a:solidFill>
            </a:ln>
          </a:bottom>
        </a:tcBdr>
        <a:fill>
          <a:solidFill>
            <a:srgbClr val="35353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40" autoAdjust="0"/>
    <p:restoredTop sz="92575" autoAdjust="0"/>
  </p:normalViewPr>
  <p:slideViewPr>
    <p:cSldViewPr snapToGrid="0" snapToObjects="1" showGuides="1">
      <p:cViewPr varScale="1">
        <p:scale>
          <a:sx n="118" d="100"/>
          <a:sy n="118" d="100"/>
        </p:scale>
        <p:origin x="232" y="328"/>
      </p:cViewPr>
      <p:guideLst>
        <p:guide orient="horz" pos="305"/>
        <p:guide pos="205"/>
      </p:guideLst>
    </p:cSldViewPr>
  </p:slideViewPr>
  <p:outlineViewPr>
    <p:cViewPr>
      <p:scale>
        <a:sx n="33" d="100"/>
        <a:sy n="33" d="100"/>
      </p:scale>
      <p:origin x="0" y="1794"/>
    </p:cViewPr>
  </p:outlineViewPr>
  <p:notesTextViewPr>
    <p:cViewPr>
      <p:scale>
        <a:sx n="100" d="100"/>
        <a:sy n="100" d="100"/>
      </p:scale>
      <p:origin x="0" y="0"/>
    </p:cViewPr>
  </p:notesTextViewPr>
  <p:sorterViewPr showFormatting="0">
    <p:cViewPr>
      <p:scale>
        <a:sx n="128" d="100"/>
        <a:sy n="128" d="100"/>
      </p:scale>
      <p:origin x="0" y="4686"/>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gs" Target="tags/tag58.xml"/><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fontAlgn="auto" hangingPunct="1">
              <a:buFont typeface="Arial" panose="020B0604020202020204" pitchFamily="34" charset="0"/>
              <a:buNone/>
              <a:defRPr sz="1200" noProof="1">
                <a:latin typeface="Calibri" panose="020F0502020204030204" pitchFamily="34" charset="0"/>
              </a:defRPr>
            </a:lvl1pPr>
          </a:lstStyle>
          <a:p>
            <a:pPr>
              <a:defRPr/>
            </a:pPr>
            <a:endParaRPr lang="zh-CN" altLang="en-US"/>
          </a:p>
        </p:txBody>
      </p:sp>
      <p:sp>
        <p:nvSpPr>
          <p:cNvPr id="3" name="日期占位符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fontAlgn="auto" hangingPunct="1">
              <a:buFont typeface="Arial" panose="020B0604020202020204" pitchFamily="34" charset="0"/>
              <a:buNone/>
              <a:defRPr sz="1200" noProof="1">
                <a:latin typeface="+mn-lt"/>
              </a:defRPr>
            </a:lvl1pPr>
          </a:lstStyle>
          <a:p>
            <a:pPr>
              <a:defRPr/>
            </a:pPr>
            <a:endParaRPr lang="zh-CN" altLang="en-US"/>
          </a:p>
        </p:txBody>
      </p:sp>
      <p:sp>
        <p:nvSpPr>
          <p:cNvPr id="4" name="页脚占位符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fontAlgn="auto" hangingPunct="1">
              <a:buFont typeface="Arial" panose="020B0604020202020204" pitchFamily="34" charset="0"/>
              <a:buNone/>
              <a:defRPr sz="1200" noProof="1">
                <a:latin typeface="Calibri" panose="020F0502020204030204" pitchFamily="34" charset="0"/>
              </a:defRPr>
            </a:lvl1pPr>
          </a:lstStyle>
          <a:p>
            <a:pPr>
              <a:defRPr/>
            </a:pPr>
            <a:endParaRPr lang="zh-CN" altLang="en-US"/>
          </a:p>
        </p:txBody>
      </p:sp>
      <p:sp>
        <p:nvSpPr>
          <p:cNvPr id="5" name="灯片编号占位符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1" fontAlgn="auto" hangingPunct="1">
              <a:buFont typeface="Arial" panose="020B0604020202020204" pitchFamily="34" charset="0"/>
              <a:buNone/>
              <a:defRPr sz="1200" noProof="1">
                <a:latin typeface="+mn-lt"/>
              </a:defRPr>
            </a:lvl1pPr>
          </a:lstStyle>
          <a:p>
            <a:pPr>
              <a:defRPr/>
            </a:pPr>
            <a:fld id="{35B8D152-9536-DA4B-AC31-A915F65D5E4E}"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31" tIns="45716" rIns="91431" bIns="45716" rtlCol="0"/>
          <a:lstStyle>
            <a:lvl1pPr eaLnBrk="1" hangingPunct="1">
              <a:buFont typeface="Arial" panose="020B0604020202020204" pitchFamily="34" charset="0"/>
              <a:buChar char="•"/>
              <a:defRPr sz="1200" noProof="1"/>
            </a:lvl1pPr>
          </a:lstStyle>
          <a:p>
            <a:pPr>
              <a:defRPr/>
            </a:pPr>
            <a:endParaRPr lang="en-US" altLang="zh-CN"/>
          </a:p>
        </p:txBody>
      </p:sp>
      <p:sp>
        <p:nvSpPr>
          <p:cNvPr id="3" name="Date Placeholder 2"/>
          <p:cNvSpPr>
            <a:spLocks noGrp="1"/>
          </p:cNvSpPr>
          <p:nvPr>
            <p:ph type="dt" idx="1"/>
          </p:nvPr>
        </p:nvSpPr>
        <p:spPr>
          <a:xfrm>
            <a:off x="3970338" y="0"/>
            <a:ext cx="3038475" cy="465138"/>
          </a:xfrm>
          <a:prstGeom prst="rect">
            <a:avLst/>
          </a:prstGeom>
        </p:spPr>
        <p:txBody>
          <a:bodyPr vert="horz" lIns="91431" tIns="45716" rIns="91431" bIns="45716" rtlCol="0"/>
          <a:lstStyle>
            <a:lvl1pPr algn="r" eaLnBrk="1" hangingPunct="1">
              <a:buFont typeface="Arial" panose="020B0604020202020204" pitchFamily="34" charset="0"/>
              <a:buChar char="•"/>
              <a:defRPr sz="1200" noProof="1"/>
            </a:lvl1pPr>
          </a:lstStyle>
          <a:p>
            <a:pPr>
              <a:defRPr/>
            </a:pPr>
            <a:endParaRPr lang="en-US" altLang="zh-CN"/>
          </a:p>
        </p:txBody>
      </p:sp>
      <p:sp>
        <p:nvSpPr>
          <p:cNvPr id="27652" name="Slide Image Placeholder 3"/>
          <p:cNvSpPr>
            <a:spLocks noGrp="1" noRot="1" noChangeAspect="1" noChangeArrowheads="1"/>
          </p:cNvSpPr>
          <p:nvPr>
            <p:ph type="sldImg" idx="4294967295"/>
          </p:nvPr>
        </p:nvSpPr>
        <p:spPr bwMode="auto">
          <a:xfrm>
            <a:off x="409575" y="698500"/>
            <a:ext cx="6191250" cy="3482975"/>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14341" name="Notes Placeholder 4"/>
          <p:cNvSpPr>
            <a:spLocks noGrp="1" noChangeArrowheads="1"/>
          </p:cNvSpPr>
          <p:nvPr>
            <p:ph type="body" sz="quarter" idx="9"/>
          </p:nvPr>
        </p:nvSpPr>
        <p:spPr bwMode="auto">
          <a:xfrm>
            <a:off x="701675" y="441642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lstStyle/>
          <a:p>
            <a:pPr lvl="0"/>
            <a:r>
              <a:rPr lang="en-US" altLang="zh-CN" noProof="0"/>
              <a:t>Click to edit Master text styles</a:t>
            </a:r>
            <a:endParaRPr lang="en-US" altLang="zh-CN" noProof="0"/>
          </a:p>
          <a:p>
            <a:pPr lvl="1"/>
            <a:r>
              <a:rPr lang="en-US" altLang="zh-CN" noProof="0"/>
              <a:t>Second level</a:t>
            </a:r>
            <a:endParaRPr lang="en-US" altLang="zh-CN" noProof="0"/>
          </a:p>
          <a:p>
            <a:pPr lvl="2"/>
            <a:r>
              <a:rPr lang="en-US" altLang="zh-CN" noProof="0"/>
              <a:t>Third level</a:t>
            </a:r>
            <a:endParaRPr lang="en-US" altLang="zh-CN" noProof="0"/>
          </a:p>
          <a:p>
            <a:pPr lvl="3"/>
            <a:r>
              <a:rPr lang="en-US" altLang="zh-CN" noProof="0"/>
              <a:t>Fourth level</a:t>
            </a:r>
            <a:endParaRPr lang="en-US" altLang="zh-CN" noProof="0"/>
          </a:p>
          <a:p>
            <a:pPr lvl="4"/>
            <a:r>
              <a:rPr lang="en-US" altLang="zh-CN" noProof="0"/>
              <a:t>Fifth level</a:t>
            </a:r>
            <a:endParaRPr lang="en-US" altLang="zh-CN"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1431" tIns="45716" rIns="91431" bIns="45716" rtlCol="0" anchor="b"/>
          <a:lstStyle>
            <a:lvl1pPr eaLnBrk="1" hangingPunct="1">
              <a:buFont typeface="Arial" panose="020B0604020202020204" pitchFamily="34" charset="0"/>
              <a:buChar char="•"/>
              <a:defRPr sz="1200" noProof="1"/>
            </a:lvl1pPr>
          </a:lstStyle>
          <a:p>
            <a:pPr>
              <a:defRPr/>
            </a:pPr>
            <a:endParaRPr lang="en-US" altLang="zh-CN"/>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31" tIns="45716" rIns="91431" bIns="45716" rtlCol="0" anchor="b"/>
          <a:lstStyle>
            <a:lvl1pPr algn="r" eaLnBrk="1" hangingPunct="1">
              <a:buFont typeface="Arial" panose="020B0604020202020204" pitchFamily="34" charset="0"/>
              <a:buChar char="•"/>
              <a:defRPr sz="1200" noProof="1">
                <a:latin typeface="Calibri" panose="020F0502020204030204" pitchFamily="34" charset="0"/>
              </a:defRPr>
            </a:lvl1pPr>
          </a:lstStyle>
          <a:p>
            <a:pPr>
              <a:defRPr/>
            </a:pPr>
            <a:fld id="{6627274B-21C6-6F4B-9588-0A19D8C85C42}" type="slidenum">
              <a:rPr lang="en-US" altLang="zh-CN"/>
            </a:fld>
            <a:endParaRPr lang="en-US" altLang="zh-CN">
              <a:latin typeface="Calibri" panose="020F0502020204030204" pitchFamily="34" charset="0"/>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0"/>
      </a:spcBef>
      <a:spcAft>
        <a:spcPct val="0"/>
      </a:spcAft>
      <a:defRPr sz="1200" kern="1200">
        <a:solidFill>
          <a:schemeClr val="tx1"/>
        </a:solidFill>
        <a:latin typeface="+mn-lt"/>
        <a:ea typeface="+mn-ea"/>
        <a:cs typeface="+mn-cs"/>
      </a:defRPr>
    </a:lvl1pPr>
    <a:lvl2pPr marL="457200" algn="l" defTabSz="457200" rtl="0" eaLnBrk="0" fontAlgn="base" hangingPunct="0">
      <a:spcBef>
        <a:spcPct val="0"/>
      </a:spcBef>
      <a:spcAft>
        <a:spcPct val="0"/>
      </a:spcAft>
      <a:defRPr sz="1200" kern="1200">
        <a:solidFill>
          <a:schemeClr val="tx1"/>
        </a:solidFill>
        <a:latin typeface="+mn-lt"/>
        <a:ea typeface="+mn-ea"/>
        <a:cs typeface="+mn-cs"/>
      </a:defRPr>
    </a:lvl2pPr>
    <a:lvl3pPr marL="914400" algn="l" defTabSz="457200" rtl="0" eaLnBrk="0" fontAlgn="base" hangingPunct="0">
      <a:spcBef>
        <a:spcPct val="0"/>
      </a:spcBef>
      <a:spcAft>
        <a:spcPct val="0"/>
      </a:spcAft>
      <a:defRPr sz="1200" kern="1200">
        <a:solidFill>
          <a:schemeClr val="tx1"/>
        </a:solidFill>
        <a:latin typeface="+mn-lt"/>
        <a:ea typeface="+mn-ea"/>
        <a:cs typeface="+mn-cs"/>
      </a:defRPr>
    </a:lvl3pPr>
    <a:lvl4pPr marL="1371600" algn="l" defTabSz="457200" rtl="0" eaLnBrk="0" fontAlgn="base" hangingPunct="0">
      <a:spcBef>
        <a:spcPct val="0"/>
      </a:spcBef>
      <a:spcAft>
        <a:spcPct val="0"/>
      </a:spcAft>
      <a:defRPr sz="1200" kern="1200">
        <a:solidFill>
          <a:schemeClr val="tx1"/>
        </a:solidFill>
        <a:latin typeface="+mn-lt"/>
        <a:ea typeface="+mn-ea"/>
        <a:cs typeface="+mn-cs"/>
      </a:defRPr>
    </a:lvl4pPr>
    <a:lvl5pPr marL="1828800" algn="l" defTabSz="457200" rtl="0" eaLnBrk="0" fontAlgn="base" hangingPunct="0">
      <a:spcBef>
        <a:spcPct val="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4294967295"/>
          </p:nvPr>
        </p:nvSpPr>
        <p:spPr/>
      </p:sp>
      <p:sp>
        <p:nvSpPr>
          <p:cNvPr id="3" name="文本占位符 2"/>
          <p:cNvSpPr/>
          <p:nvPr>
            <p:ph type="body" idx="9"/>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795010" y="6622473"/>
            <a:ext cx="602673" cy="235527"/>
          </a:xfrm>
          <a:prstGeom prst="rect">
            <a:avLst/>
          </a:prstGeom>
        </p:spPr>
        <p:txBody>
          <a:bodyPr vert="horz" lIns="91440" tIns="45720" rIns="91440" bIns="45720" rtlCol="0" anchor="ctr"/>
          <a:lstStyle>
            <a:lvl1pPr algn="ctr">
              <a:defRPr sz="1200">
                <a:solidFill>
                  <a:schemeClr val="bg1"/>
                </a:solidFill>
              </a:defRPr>
            </a:lvl1pPr>
          </a:lstStyle>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6" descr="https://exmail.qq.com/cgi-bin/viewfile?f=71BD4AC129C94B1F429C4ECFCD8FDAA731FE868ECC8D12BBF98C0662070DC6D128E8E67B940654377D58A0D921A45161F3F34E03DCBC4811C174BF6280233ED37448C9ACBBF58DCC&amp;sid=MA0bTNgGRd_Dpj1g,2&amp;type=logo&amp;domain=rongcheer.c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067" y="139919"/>
            <a:ext cx="1190173" cy="32543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0" y="512618"/>
            <a:ext cx="12192000"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6622473"/>
            <a:ext cx="12192000" cy="235527"/>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200" i="1" dirty="0"/>
              <a:t>Rongcheer</a:t>
            </a:r>
            <a:r>
              <a:rPr lang="zh-CN" altLang="en-US" sz="1200" i="1" dirty="0"/>
              <a:t> </a:t>
            </a:r>
            <a:r>
              <a:rPr lang="en-US" altLang="zh-CN" sz="1200" i="1" dirty="0"/>
              <a:t>confidential</a:t>
            </a:r>
            <a:endParaRPr lang="en-US" sz="1200" i="1" dirty="0"/>
          </a:p>
        </p:txBody>
      </p:sp>
      <p:sp>
        <p:nvSpPr>
          <p:cNvPr id="6" name="Slide Number Placeholder 5"/>
          <p:cNvSpPr>
            <a:spLocks noGrp="1"/>
          </p:cNvSpPr>
          <p:nvPr>
            <p:ph type="sldNum" sz="quarter" idx="4"/>
          </p:nvPr>
        </p:nvSpPr>
        <p:spPr>
          <a:xfrm>
            <a:off x="5795010" y="6622473"/>
            <a:ext cx="602673" cy="235527"/>
          </a:xfrm>
          <a:prstGeom prst="rect">
            <a:avLst/>
          </a:prstGeom>
        </p:spPr>
        <p:txBody>
          <a:bodyPr vert="horz" lIns="91440" tIns="45720" rIns="91440" bIns="45720" rtlCol="0" anchor="ctr"/>
          <a:lstStyle>
            <a:lvl1pPr algn="ctr">
              <a:defRPr sz="1200">
                <a:solidFill>
                  <a:schemeClr val="bg1"/>
                </a:solidFill>
              </a:defRPr>
            </a:lvl1pPr>
          </a:lstStyle>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4" Type="http://schemas.openxmlformats.org/officeDocument/2006/relationships/slideLayout" Target="../slideLayouts/slideLayout1.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image" Target="../media/image6.png"/><Relationship Id="rId2" Type="http://schemas.openxmlformats.org/officeDocument/2006/relationships/tags" Target="../tags/tag15.xml"/><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7" Type="http://schemas.openxmlformats.org/officeDocument/2006/relationships/slideLayout" Target="../slideLayouts/slideLayout1.xml"/><Relationship Id="rId36" Type="http://schemas.openxmlformats.org/officeDocument/2006/relationships/image" Target="../media/image24.jpeg"/><Relationship Id="rId35" Type="http://schemas.openxmlformats.org/officeDocument/2006/relationships/image" Target="../media/image23.jpeg"/><Relationship Id="rId34" Type="http://schemas.openxmlformats.org/officeDocument/2006/relationships/tags" Target="../tags/tag40.xml"/><Relationship Id="rId33" Type="http://schemas.openxmlformats.org/officeDocument/2006/relationships/image" Target="../media/image22.png"/><Relationship Id="rId32" Type="http://schemas.openxmlformats.org/officeDocument/2006/relationships/image" Target="../media/image21.jpeg"/><Relationship Id="rId31" Type="http://schemas.openxmlformats.org/officeDocument/2006/relationships/tags" Target="../tags/tag39.xml"/><Relationship Id="rId30" Type="http://schemas.openxmlformats.org/officeDocument/2006/relationships/image" Target="../media/image20.png"/><Relationship Id="rId3" Type="http://schemas.openxmlformats.org/officeDocument/2006/relationships/tags" Target="../tags/tag21.xml"/><Relationship Id="rId29" Type="http://schemas.openxmlformats.org/officeDocument/2006/relationships/image" Target="../media/image19.jpeg"/><Relationship Id="rId28" Type="http://schemas.openxmlformats.org/officeDocument/2006/relationships/tags" Target="../tags/tag38.xml"/><Relationship Id="rId27" Type="http://schemas.openxmlformats.org/officeDocument/2006/relationships/image" Target="../media/image18.png"/><Relationship Id="rId26" Type="http://schemas.openxmlformats.org/officeDocument/2006/relationships/image" Target="../media/image17.jpeg"/><Relationship Id="rId25" Type="http://schemas.openxmlformats.org/officeDocument/2006/relationships/image" Target="../media/image16.jpeg"/><Relationship Id="rId24" Type="http://schemas.openxmlformats.org/officeDocument/2006/relationships/image" Target="../media/image15.jpeg"/><Relationship Id="rId23" Type="http://schemas.openxmlformats.org/officeDocument/2006/relationships/image" Target="../media/image14.jpeg"/><Relationship Id="rId22" Type="http://schemas.openxmlformats.org/officeDocument/2006/relationships/image" Target="../media/image13.jpeg"/><Relationship Id="rId21" Type="http://schemas.openxmlformats.org/officeDocument/2006/relationships/image" Target="../media/image12.png"/><Relationship Id="rId20" Type="http://schemas.openxmlformats.org/officeDocument/2006/relationships/tags" Target="../tags/tag37.xml"/><Relationship Id="rId2" Type="http://schemas.openxmlformats.org/officeDocument/2006/relationships/tags" Target="../tags/tag20.xml"/><Relationship Id="rId19" Type="http://schemas.openxmlformats.org/officeDocument/2006/relationships/tags" Target="../tags/tag36.xml"/><Relationship Id="rId18" Type="http://schemas.openxmlformats.org/officeDocument/2006/relationships/tags" Target="../tags/tag35.xml"/><Relationship Id="rId17" Type="http://schemas.openxmlformats.org/officeDocument/2006/relationships/tags" Target="../tags/tag34.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image" Target="../media/image11.png"/><Relationship Id="rId10" Type="http://schemas.openxmlformats.org/officeDocument/2006/relationships/tags" Target="../tags/tag28.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8" Type="http://schemas.openxmlformats.org/officeDocument/2006/relationships/slideLayout" Target="../slideLayouts/slideLayout1.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4294967295"/>
          </p:nvPr>
        </p:nvSpPr>
        <p:spPr>
          <a:xfrm>
            <a:off x="16935" y="6675855"/>
            <a:ext cx="615951" cy="184150"/>
          </a:xfrm>
          <a:prstGeom prst="rect">
            <a:avLst/>
          </a:prstGeom>
        </p:spPr>
        <p:txBody>
          <a:bodyPr/>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
        <p:nvSpPr>
          <p:cNvPr id="4" name="文本框 3"/>
          <p:cNvSpPr txBox="1"/>
          <p:nvPr/>
        </p:nvSpPr>
        <p:spPr>
          <a:xfrm>
            <a:off x="2239010" y="2701925"/>
            <a:ext cx="7284085" cy="598805"/>
          </a:xfrm>
          <a:prstGeom prst="rect">
            <a:avLst/>
          </a:prstGeom>
          <a:noFill/>
        </p:spPr>
        <p:txBody>
          <a:bodyPr wrap="square" rtlCol="0">
            <a:spAutoFit/>
          </a:bodyPr>
          <a:lstStyle/>
          <a:p>
            <a:pPr algn="ctr"/>
            <a:r>
              <a:rPr lang="en-US" altLang="zh-CN" sz="3300">
                <a:latin typeface="Times New Roman Regular" panose="02020603050405020304" charset="0"/>
                <a:cs typeface="Times New Roman Regular" panose="02020603050405020304" charset="0"/>
                <a:sym typeface="+mn-ea"/>
              </a:rPr>
              <a:t>Real-IAD D3 </a:t>
            </a:r>
            <a:r>
              <a:rPr lang="zh-CN" altLang="en-US" sz="3300">
                <a:latin typeface="Times New Roman Regular" panose="02020603050405020304" charset="0"/>
                <a:cs typeface="Times New Roman Regular" panose="02020603050405020304" charset="0"/>
                <a:sym typeface="+mn-ea"/>
              </a:rPr>
              <a:t>Visual Imaging Report</a:t>
            </a:r>
            <a:endParaRPr lang="zh-CN" altLang="en-US" sz="3300">
              <a:latin typeface="Times New Roman Regular" panose="02020603050405020304" charset="0"/>
              <a:cs typeface="Times New Roman Regular" panose="02020603050405020304" charset="0"/>
              <a:sym typeface="+mn-ea"/>
            </a:endParaRPr>
          </a:p>
        </p:txBody>
      </p:sp>
      <p:sp>
        <p:nvSpPr>
          <p:cNvPr id="16" name="TextBox 5"/>
          <p:cNvSpPr txBox="1">
            <a:spLocks noChangeArrowheads="1"/>
          </p:cNvSpPr>
          <p:nvPr/>
        </p:nvSpPr>
        <p:spPr bwMode="auto">
          <a:xfrm>
            <a:off x="9321800" y="5160010"/>
            <a:ext cx="202057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eaLnBrk="1" hangingPunct="1">
              <a:spcBef>
                <a:spcPct val="0"/>
              </a:spcBef>
              <a:buNone/>
            </a:pPr>
            <a:r>
              <a:rPr lang="en-US" altLang="zh-CN" sz="1600" b="1" dirty="0">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rPr>
              <a:t>By</a:t>
            </a:r>
            <a:r>
              <a:rPr lang="zh-CN" altLang="en-US" sz="1600" b="1" dirty="0">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rPr>
              <a:t> </a:t>
            </a:r>
            <a:r>
              <a:rPr lang="en-US" altLang="zh-CN" sz="1600" b="1" dirty="0">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rPr>
              <a:t>Rongcheer</a:t>
            </a:r>
            <a:endParaRPr lang="zh-CN" altLang="en-US" sz="1600" b="1" dirty="0">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endParaRPr>
          </a:p>
          <a:p>
            <a:pPr marL="0" lvl="1" eaLnBrk="1" hangingPunct="1">
              <a:spcBef>
                <a:spcPct val="0"/>
              </a:spcBef>
              <a:buNone/>
            </a:pPr>
            <a:r>
              <a:rPr lang="en-US" altLang="zh-CN" sz="1600" b="1" dirty="0">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rPr>
              <a:t>Rev.</a:t>
            </a:r>
            <a:r>
              <a:rPr lang="zh-CN" altLang="en-US" sz="1600" b="1" dirty="0">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rPr>
              <a:t> </a:t>
            </a:r>
            <a:r>
              <a:rPr lang="en-US" altLang="zh-CN" sz="1600" b="1" dirty="0">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rPr>
              <a:t>1.0</a:t>
            </a:r>
            <a:endParaRPr lang="en-US" altLang="zh-CN" sz="1600" b="1" dirty="0">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endParaRPr>
          </a:p>
          <a:p>
            <a:pPr marL="0" lvl="1" eaLnBrk="1" hangingPunct="1">
              <a:spcBef>
                <a:spcPct val="0"/>
              </a:spcBef>
              <a:buNone/>
            </a:pPr>
            <a:fld id="{C595B41F-06C9-1F4F-9C00-F64F376352D1}" type="datetime1">
              <a:rPr lang="en-US" altLang="zh-CN" sz="1600" b="1">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rPr>
            </a:fld>
            <a:endParaRPr lang="zh-CN" altLang="en-US" sz="1600" b="1" dirty="0">
              <a:solidFill>
                <a:schemeClr val="tx1">
                  <a:lumMod val="65000"/>
                  <a:lumOff val="35000"/>
                </a:schemeClr>
              </a:solidFill>
              <a:latin typeface="Times New Roman Regular" panose="02020603050405020304" charset="0"/>
              <a:ea typeface="Arial" panose="020B0604020202020204" pitchFamily="34" charset="0"/>
              <a:cs typeface="Times New Roman Regular" panose="02020603050405020304" charset="0"/>
            </a:endParaRPr>
          </a:p>
        </p:txBody>
      </p:sp>
      <p:sp>
        <p:nvSpPr>
          <p:cNvPr id="7" name="TextBox 6"/>
          <p:cNvSpPr txBox="1">
            <a:spLocks noChangeArrowheads="1"/>
          </p:cNvSpPr>
          <p:nvPr/>
        </p:nvSpPr>
        <p:spPr bwMode="auto">
          <a:xfrm>
            <a:off x="1440180" y="116205"/>
            <a:ext cx="593153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itchFamily="2" charset="-122"/>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9pPr>
          </a:lstStyle>
          <a:p>
            <a:pPr marL="0" indent="0" eaLnBrk="1" hangingPunct="1">
              <a:spcBef>
                <a:spcPct val="0"/>
              </a:spcBef>
              <a:spcAft>
                <a:spcPts val="650"/>
              </a:spcAft>
              <a:buNone/>
            </a:pPr>
            <a:r>
              <a:rPr lang="en-US" altLang="zh-CN" sz="1800" b="1" dirty="0">
                <a:latin typeface="Times New Roman Regular" panose="02020603050405020304" charset="0"/>
                <a:ea typeface="Arial" panose="020B0604020202020204" pitchFamily="34" charset="0"/>
                <a:cs typeface="Times New Roman Regular" panose="02020603050405020304" charset="0"/>
              </a:rPr>
              <a:t>│V</a:t>
            </a:r>
            <a:r>
              <a:rPr lang="zh-CN" altLang="en-US" sz="1800" b="1" dirty="0">
                <a:latin typeface="Times New Roman Regular" panose="02020603050405020304" charset="0"/>
                <a:cs typeface="Times New Roman Regular" panose="02020603050405020304" charset="0"/>
                <a:sym typeface="+mn-ea"/>
              </a:rPr>
              <a:t>isual </a:t>
            </a:r>
            <a:r>
              <a:rPr lang="en-US" altLang="zh-CN" sz="1800" b="1" dirty="0">
                <a:latin typeface="Times New Roman Regular" panose="02020603050405020304" charset="0"/>
                <a:cs typeface="Times New Roman Regular" panose="02020603050405020304" charset="0"/>
                <a:sym typeface="+mn-ea"/>
              </a:rPr>
              <a:t>I</a:t>
            </a:r>
            <a:r>
              <a:rPr lang="zh-CN" altLang="en-US" sz="1800" b="1" dirty="0">
                <a:latin typeface="Times New Roman Regular" panose="02020603050405020304" charset="0"/>
                <a:cs typeface="Times New Roman Regular" panose="02020603050405020304" charset="0"/>
                <a:sym typeface="+mn-ea"/>
              </a:rPr>
              <a:t>maging </a:t>
            </a:r>
            <a:r>
              <a:rPr lang="en-US" altLang="zh-CN" sz="1800" b="1" dirty="0">
                <a:latin typeface="Times New Roman Regular" panose="02020603050405020304" charset="0"/>
                <a:cs typeface="Times New Roman Regular" panose="02020603050405020304" charset="0"/>
                <a:sym typeface="+mn-ea"/>
              </a:rPr>
              <a:t>E</a:t>
            </a:r>
            <a:r>
              <a:rPr lang="zh-CN" altLang="en-US" sz="1800" b="1" dirty="0">
                <a:latin typeface="Times New Roman Regular" panose="02020603050405020304" charset="0"/>
                <a:cs typeface="Times New Roman Regular" panose="02020603050405020304" charset="0"/>
                <a:sym typeface="+mn-ea"/>
              </a:rPr>
              <a:t>ffects</a:t>
            </a:r>
            <a:r>
              <a:rPr lang="en-US" altLang="zh-CN" sz="1800" b="1" dirty="0">
                <a:latin typeface="Times New Roman Regular" panose="02020603050405020304" charset="0"/>
                <a:ea typeface="Arial" panose="020B0604020202020204" pitchFamily="34" charset="0"/>
                <a:cs typeface="Times New Roman Regular" panose="02020603050405020304" charset="0"/>
                <a:sym typeface="+mn-ea"/>
              </a:rPr>
              <a:t> </a:t>
            </a:r>
            <a:endParaRPr lang="zh-CN" altLang="en-US" sz="1800" b="1" dirty="0">
              <a:latin typeface="Times New Roman Regular" panose="02020603050405020304" charset="0"/>
              <a:cs typeface="Times New Roman Regular" panose="02020603050405020304"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4294967295"/>
          </p:nvPr>
        </p:nvSpPr>
        <p:spPr>
          <a:xfrm>
            <a:off x="16935" y="6675855"/>
            <a:ext cx="615951" cy="184150"/>
          </a:xfrm>
          <a:prstGeom prst="rect">
            <a:avLst/>
          </a:prstGeom>
        </p:spPr>
        <p:txBody>
          <a:bodyPr/>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
        <p:nvSpPr>
          <p:cNvPr id="7" name="TextBox 6"/>
          <p:cNvSpPr txBox="1">
            <a:spLocks noChangeArrowheads="1"/>
          </p:cNvSpPr>
          <p:nvPr/>
        </p:nvSpPr>
        <p:spPr bwMode="auto">
          <a:xfrm>
            <a:off x="1440180" y="116205"/>
            <a:ext cx="593153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itchFamily="2" charset="-122"/>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9pPr>
          </a:lstStyle>
          <a:p>
            <a:pPr marL="0" indent="0" eaLnBrk="1" hangingPunct="1">
              <a:spcBef>
                <a:spcPct val="0"/>
              </a:spcBef>
              <a:spcAft>
                <a:spcPts val="650"/>
              </a:spcAft>
              <a:buNone/>
            </a:pPr>
            <a:r>
              <a:rPr lang="en-US" altLang="zh-CN" sz="1800" b="1" dirty="0">
                <a:latin typeface="Times New Roman Regular" panose="02020603050405020304" charset="0"/>
                <a:ea typeface="Arial" panose="020B0604020202020204" pitchFamily="34" charset="0"/>
                <a:cs typeface="Times New Roman Regular" panose="02020603050405020304" charset="0"/>
              </a:rPr>
              <a:t>│</a:t>
            </a:r>
            <a:r>
              <a:rPr kumimoji="1" lang="en-US" altLang="zh-CN" sz="1800" b="1" dirty="0">
                <a:solidFill>
                  <a:schemeClr val="tx1"/>
                </a:solidFill>
                <a:latin typeface="Times New Roman Regular" panose="02020603050405020304" charset="0"/>
                <a:cs typeface="Times New Roman Regular" panose="02020603050405020304" charset="0"/>
                <a:sym typeface="+mn-ea"/>
              </a:rPr>
              <a:t>Contents</a:t>
            </a:r>
            <a:r>
              <a:rPr kumimoji="1" lang="en-US" altLang="zh-CN" sz="1800" b="1" dirty="0">
                <a:solidFill>
                  <a:schemeClr val="bg1">
                    <a:lumMod val="50000"/>
                  </a:schemeClr>
                </a:solidFill>
                <a:latin typeface="Times New Roman Regular" panose="02020603050405020304" charset="0"/>
                <a:cs typeface="Times New Roman Regular" panose="02020603050405020304" charset="0"/>
                <a:sym typeface="+mn-ea"/>
              </a:rPr>
              <a:t> </a:t>
            </a:r>
            <a:r>
              <a:rPr lang="en-US" altLang="zh-CN" sz="1800" b="1" dirty="0">
                <a:latin typeface="Times New Roman Regular" panose="02020603050405020304" charset="0"/>
                <a:ea typeface="Arial" panose="020B0604020202020204" pitchFamily="34" charset="0"/>
                <a:cs typeface="Times New Roman Regular" panose="02020603050405020304" charset="0"/>
                <a:sym typeface="+mn-ea"/>
              </a:rPr>
              <a:t> </a:t>
            </a:r>
            <a:endParaRPr lang="zh-CN" altLang="en-US" sz="1800" b="1" dirty="0">
              <a:latin typeface="Times New Roman Regular" panose="02020603050405020304" charset="0"/>
              <a:cs typeface="Times New Roman Regular" panose="02020603050405020304" charset="0"/>
              <a:sym typeface="+mn-ea"/>
            </a:endParaRPr>
          </a:p>
        </p:txBody>
      </p:sp>
      <p:grpSp>
        <p:nvGrpSpPr>
          <p:cNvPr id="17" name="组合 16"/>
          <p:cNvGrpSpPr/>
          <p:nvPr>
            <p:custDataLst>
              <p:tags r:id="rId1"/>
            </p:custDataLst>
          </p:nvPr>
        </p:nvGrpSpPr>
        <p:grpSpPr>
          <a:xfrm>
            <a:off x="3653790" y="1435183"/>
            <a:ext cx="4638694" cy="4093501"/>
            <a:chOff x="5754" y="2517"/>
            <a:chExt cx="7096" cy="6032"/>
          </a:xfrm>
        </p:grpSpPr>
        <p:sp>
          <p:nvSpPr>
            <p:cNvPr id="43" name="平行四边形 42"/>
            <p:cNvSpPr/>
            <p:nvPr>
              <p:custDataLst>
                <p:tags r:id="rId2"/>
              </p:custDataLst>
            </p:nvPr>
          </p:nvSpPr>
          <p:spPr>
            <a:xfrm>
              <a:off x="5754" y="2571"/>
              <a:ext cx="1304" cy="737"/>
            </a:xfrm>
            <a:prstGeom prst="parallelogram">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i="1" dirty="0">
                  <a:latin typeface="Times New Roman Oblique" charset="0"/>
                  <a:cs typeface="Times New Roman Oblique" charset="0"/>
                </a:rPr>
                <a:t>01</a:t>
              </a:r>
              <a:endParaRPr kumimoji="1" lang="zh-CN" altLang="en-US" sz="2000" i="1" dirty="0">
                <a:latin typeface="Times New Roman Oblique" charset="0"/>
                <a:cs typeface="Times New Roman Oblique" charset="0"/>
              </a:endParaRPr>
            </a:p>
          </p:txBody>
        </p:sp>
        <p:sp>
          <p:nvSpPr>
            <p:cNvPr id="44" name="平行四边形 43"/>
            <p:cNvSpPr/>
            <p:nvPr>
              <p:custDataLst>
                <p:tags r:id="rId3"/>
              </p:custDataLst>
            </p:nvPr>
          </p:nvSpPr>
          <p:spPr>
            <a:xfrm>
              <a:off x="7099" y="2517"/>
              <a:ext cx="5751" cy="830"/>
            </a:xfrm>
            <a:prstGeom prst="parallelogram">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2">
                      <a:lumMod val="50000"/>
                    </a:schemeClr>
                  </a:solidFill>
                  <a:latin typeface="Times New Roman Regular" panose="02020603050405020304" charset="0"/>
                  <a:cs typeface="Times New Roman Regular" panose="02020603050405020304" charset="0"/>
                  <a:sym typeface="+mn-lt"/>
                </a:rPr>
                <a:t> </a:t>
              </a:r>
              <a:r>
                <a:rPr lang="en-US" altLang="zh-CN" sz="1800" dirty="0">
                  <a:solidFill>
                    <a:schemeClr val="tx1">
                      <a:lumMod val="50000"/>
                      <a:lumOff val="50000"/>
                    </a:schemeClr>
                  </a:solidFill>
                  <a:latin typeface="Times New Roman Regular" panose="02020603050405020304" charset="0"/>
                  <a:cs typeface="Times New Roman Regular" panose="02020603050405020304" charset="0"/>
                  <a:sym typeface="+mn-ea"/>
                </a:rPr>
                <a:t> </a:t>
              </a:r>
              <a:r>
                <a:rPr lang="zh-CN" altLang="en-US" sz="1600" dirty="0">
                  <a:solidFill>
                    <a:schemeClr val="tx1">
                      <a:lumMod val="50000"/>
                      <a:lumOff val="50000"/>
                    </a:schemeClr>
                  </a:solidFill>
                  <a:latin typeface="Times New Roman Regular" panose="02020603050405020304" charset="0"/>
                  <a:cs typeface="Times New Roman Regular" panose="02020603050405020304" charset="0"/>
                  <a:sym typeface="+mn-ea"/>
                </a:rPr>
                <a:t>Detailed Explanation of Optical Hardware Functions</a:t>
              </a:r>
              <a:endParaRPr lang="zh-CN" altLang="en-US" sz="1600" dirty="0">
                <a:solidFill>
                  <a:schemeClr val="tx1">
                    <a:lumMod val="50000"/>
                    <a:lumOff val="50000"/>
                  </a:schemeClr>
                </a:solidFill>
                <a:latin typeface="Times New Roman Regular" panose="02020603050405020304" charset="0"/>
                <a:cs typeface="Times New Roman Regular" panose="02020603050405020304" charset="0"/>
                <a:sym typeface="+mn-ea"/>
              </a:endParaRPr>
            </a:p>
          </p:txBody>
        </p:sp>
        <p:sp>
          <p:nvSpPr>
            <p:cNvPr id="5" name="平行四边形 4"/>
            <p:cNvSpPr/>
            <p:nvPr>
              <p:custDataLst>
                <p:tags r:id="rId4"/>
              </p:custDataLst>
            </p:nvPr>
          </p:nvSpPr>
          <p:spPr>
            <a:xfrm>
              <a:off x="5754" y="3630"/>
              <a:ext cx="1304" cy="737"/>
            </a:xfrm>
            <a:prstGeom prst="parallelogram">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000" i="1" dirty="0">
                  <a:latin typeface="Times New Roman Oblique" charset="0"/>
                  <a:cs typeface="Times New Roman Oblique" charset="0"/>
                </a:rPr>
                <a:t>02</a:t>
              </a:r>
              <a:endParaRPr kumimoji="1" lang="zh-CN" altLang="en-US" sz="2000" i="1" dirty="0">
                <a:latin typeface="Times New Roman Oblique" charset="0"/>
                <a:cs typeface="Times New Roman Oblique" charset="0"/>
              </a:endParaRPr>
            </a:p>
          </p:txBody>
        </p:sp>
        <p:sp>
          <p:nvSpPr>
            <p:cNvPr id="6" name="平行四边形 5"/>
            <p:cNvSpPr/>
            <p:nvPr>
              <p:custDataLst>
                <p:tags r:id="rId5"/>
              </p:custDataLst>
            </p:nvPr>
          </p:nvSpPr>
          <p:spPr>
            <a:xfrm>
              <a:off x="7099" y="3576"/>
              <a:ext cx="5751" cy="830"/>
            </a:xfrm>
            <a:prstGeom prst="parallelogram">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1600" dirty="0">
                  <a:solidFill>
                    <a:schemeClr val="tx1">
                      <a:lumMod val="50000"/>
                      <a:lumOff val="50000"/>
                    </a:schemeClr>
                  </a:solidFill>
                  <a:latin typeface="Times New Roman Regular" panose="02020603050405020304" charset="0"/>
                  <a:cs typeface="Times New Roman Regular" panose="02020603050405020304" charset="0"/>
                  <a:sym typeface="+mn-ea"/>
                </a:rPr>
                <a:t>Comparison of Imaging Advantages</a:t>
              </a:r>
              <a:r>
                <a:rPr lang="en-US" altLang="zh-CN" sz="1600" dirty="0">
                  <a:solidFill>
                    <a:schemeClr val="bg2">
                      <a:lumMod val="50000"/>
                    </a:schemeClr>
                  </a:solidFill>
                  <a:latin typeface="Times New Roman Regular" panose="02020603050405020304" charset="0"/>
                  <a:ea typeface="TencentSans W7" panose="020C04030202040F0204" pitchFamily="34" charset="-122"/>
                  <a:cs typeface="Times New Roman Regular" panose="02020603050405020304" charset="0"/>
                  <a:sym typeface="+mn-lt"/>
                </a:rPr>
                <a:t> </a:t>
              </a:r>
              <a:r>
                <a:rPr lang="en-US" altLang="zh-CN" sz="2000" b="1" dirty="0">
                  <a:solidFill>
                    <a:schemeClr val="bg2">
                      <a:lumMod val="50000"/>
                    </a:schemeClr>
                  </a:solidFill>
                  <a:latin typeface="Helvetica" pitchFamily="2" charset="0"/>
                  <a:ea typeface="TencentSans W7" panose="020C04030202040F0204" pitchFamily="34" charset="-122"/>
                  <a:cs typeface="微软雅黑 Light" panose="020B0502040204020203" charset="-122"/>
                  <a:sym typeface="+mn-lt"/>
                </a:rPr>
                <a:t> </a:t>
              </a:r>
              <a:endParaRPr lang="en-US" altLang="zh-CN" sz="2000" b="1" dirty="0">
                <a:solidFill>
                  <a:schemeClr val="bg2">
                    <a:lumMod val="50000"/>
                  </a:schemeClr>
                </a:solidFill>
                <a:latin typeface="Helvetica" pitchFamily="2" charset="0"/>
                <a:ea typeface="TencentSans W7" panose="020C04030202040F0204" pitchFamily="34" charset="-122"/>
                <a:cs typeface="微软雅黑 Light" panose="020B0502040204020203" charset="-122"/>
                <a:sym typeface="+mn-lt"/>
              </a:endParaRPr>
            </a:p>
          </p:txBody>
        </p:sp>
        <p:sp>
          <p:nvSpPr>
            <p:cNvPr id="8" name="平行四边形 7"/>
            <p:cNvSpPr/>
            <p:nvPr>
              <p:custDataLst>
                <p:tags r:id="rId6"/>
              </p:custDataLst>
            </p:nvPr>
          </p:nvSpPr>
          <p:spPr>
            <a:xfrm>
              <a:off x="5754" y="4690"/>
              <a:ext cx="1304" cy="737"/>
            </a:xfrm>
            <a:prstGeom prst="parallelogram">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i="1" dirty="0">
                  <a:latin typeface="Times New Roman Italic" panose="02020603050405020304" charset="0"/>
                  <a:cs typeface="Times New Roman Italic" panose="02020603050405020304" charset="0"/>
                </a:rPr>
                <a:t>03</a:t>
              </a:r>
              <a:endParaRPr kumimoji="1" lang="zh-CN" altLang="en-US" sz="2000" i="1" dirty="0">
                <a:latin typeface="Times New Roman Italic" panose="02020603050405020304" charset="0"/>
                <a:cs typeface="Times New Roman Italic" panose="02020603050405020304" charset="0"/>
              </a:endParaRPr>
            </a:p>
          </p:txBody>
        </p:sp>
        <p:sp>
          <p:nvSpPr>
            <p:cNvPr id="9" name="平行四边形 8"/>
            <p:cNvSpPr/>
            <p:nvPr>
              <p:custDataLst>
                <p:tags r:id="rId7"/>
              </p:custDataLst>
            </p:nvPr>
          </p:nvSpPr>
          <p:spPr>
            <a:xfrm>
              <a:off x="7099" y="4604"/>
              <a:ext cx="5751" cy="828"/>
            </a:xfrm>
            <a:prstGeom prst="parallelogram">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50000"/>
                      <a:lumOff val="50000"/>
                    </a:schemeClr>
                  </a:solidFill>
                  <a:latin typeface="Times New Roman Regular" panose="02020603050405020304" charset="0"/>
                  <a:cs typeface="Times New Roman Regular" panose="02020603050405020304" charset="0"/>
                  <a:sym typeface="+mn-ea"/>
                </a:rPr>
                <a:t>Multi-Head Structured Light Parameters</a:t>
              </a:r>
              <a:r>
                <a:rPr lang="en-US" altLang="zh-CN" sz="2000" b="1" dirty="0">
                  <a:solidFill>
                    <a:schemeClr val="bg2">
                      <a:lumMod val="50000"/>
                    </a:schemeClr>
                  </a:solidFill>
                  <a:latin typeface="Helvetica" pitchFamily="2" charset="0"/>
                  <a:ea typeface="TencentSans W7" panose="020C04030202040F0204" pitchFamily="34" charset="-122"/>
                  <a:cs typeface="微软雅黑 Light" panose="020B0502040204020203" charset="-122"/>
                  <a:sym typeface="+mn-lt"/>
                </a:rPr>
                <a:t>  </a:t>
              </a:r>
              <a:endParaRPr lang="en-US" altLang="zh-CN" sz="2000" b="1" dirty="0">
                <a:solidFill>
                  <a:schemeClr val="bg2">
                    <a:lumMod val="50000"/>
                  </a:schemeClr>
                </a:solidFill>
                <a:latin typeface="Helvetica" pitchFamily="2" charset="0"/>
                <a:ea typeface="TencentSans W7" panose="020C04030202040F0204" pitchFamily="34" charset="-122"/>
                <a:cs typeface="微软雅黑 Light" panose="020B0502040204020203" charset="-122"/>
                <a:sym typeface="+mn-lt"/>
              </a:endParaRPr>
            </a:p>
          </p:txBody>
        </p:sp>
        <p:sp>
          <p:nvSpPr>
            <p:cNvPr id="10" name="平行四边形 9"/>
            <p:cNvSpPr/>
            <p:nvPr>
              <p:custDataLst>
                <p:tags r:id="rId8"/>
              </p:custDataLst>
            </p:nvPr>
          </p:nvSpPr>
          <p:spPr>
            <a:xfrm>
              <a:off x="5754" y="5721"/>
              <a:ext cx="1304" cy="737"/>
            </a:xfrm>
            <a:prstGeom prst="parallelogram">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000" i="1" dirty="0">
                  <a:latin typeface="Times New Roman Oblique" charset="0"/>
                  <a:cs typeface="Times New Roman Oblique" charset="0"/>
                </a:rPr>
                <a:t>04</a:t>
              </a:r>
              <a:endParaRPr kumimoji="1" lang="zh-CN" altLang="en-US" sz="2000" i="1" dirty="0">
                <a:latin typeface="Times New Roman Oblique" charset="0"/>
                <a:cs typeface="Times New Roman Oblique" charset="0"/>
              </a:endParaRPr>
            </a:p>
          </p:txBody>
        </p:sp>
        <p:sp>
          <p:nvSpPr>
            <p:cNvPr id="11" name="平行四边形 10"/>
            <p:cNvSpPr/>
            <p:nvPr>
              <p:custDataLst>
                <p:tags r:id="rId9"/>
              </p:custDataLst>
            </p:nvPr>
          </p:nvSpPr>
          <p:spPr>
            <a:xfrm>
              <a:off x="7099" y="5632"/>
              <a:ext cx="5751" cy="828"/>
            </a:xfrm>
            <a:prstGeom prst="parallelogram">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sz="1600" dirty="0">
                  <a:solidFill>
                    <a:schemeClr val="tx1">
                      <a:lumMod val="50000"/>
                      <a:lumOff val="50000"/>
                    </a:schemeClr>
                  </a:solidFill>
                  <a:latin typeface="Times New Roman Regular" panose="02020603050405020304" charset="0"/>
                  <a:cs typeface="Times New Roman Regular" panose="02020603050405020304" charset="0"/>
                  <a:sym typeface="+mn-ea"/>
                </a:rPr>
                <a:t>2D RGB and Photometric Stereo Imaging</a:t>
              </a:r>
              <a:r>
                <a:rPr lang="en-US" altLang="zh-CN" sz="2000" b="1" dirty="0">
                  <a:solidFill>
                    <a:schemeClr val="bg2">
                      <a:lumMod val="50000"/>
                    </a:schemeClr>
                  </a:solidFill>
                  <a:latin typeface="Helvetica" pitchFamily="2" charset="0"/>
                  <a:ea typeface="TencentSans W7" panose="020C04030202040F0204" pitchFamily="34" charset="-122"/>
                  <a:cs typeface="微软雅黑 Light" panose="020B0502040204020203" charset="-122"/>
                  <a:sym typeface="+mn-lt"/>
                </a:rPr>
                <a:t>  </a:t>
              </a:r>
              <a:endParaRPr lang="en-US" altLang="zh-CN" sz="2000" b="1" dirty="0">
                <a:solidFill>
                  <a:schemeClr val="bg2">
                    <a:lumMod val="50000"/>
                  </a:schemeClr>
                </a:solidFill>
                <a:latin typeface="Helvetica" pitchFamily="2" charset="0"/>
                <a:ea typeface="TencentSans W7" panose="020C04030202040F0204" pitchFamily="34" charset="-122"/>
                <a:cs typeface="微软雅黑 Light" panose="020B0502040204020203" charset="-122"/>
                <a:sym typeface="+mn-lt"/>
              </a:endParaRPr>
            </a:p>
          </p:txBody>
        </p:sp>
        <p:sp>
          <p:nvSpPr>
            <p:cNvPr id="12" name="平行四边形 11"/>
            <p:cNvSpPr/>
            <p:nvPr>
              <p:custDataLst>
                <p:tags r:id="rId10"/>
              </p:custDataLst>
            </p:nvPr>
          </p:nvSpPr>
          <p:spPr>
            <a:xfrm>
              <a:off x="5754" y="6731"/>
              <a:ext cx="1304" cy="737"/>
            </a:xfrm>
            <a:prstGeom prst="parallelogram">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i="1" dirty="0">
                  <a:latin typeface="Times New Roman Italic" panose="02020603050405020304" charset="0"/>
                  <a:cs typeface="Times New Roman Italic" panose="02020603050405020304" charset="0"/>
                </a:rPr>
                <a:t>05</a:t>
              </a:r>
              <a:endParaRPr kumimoji="1" lang="zh-CN" altLang="en-US" sz="2000" i="1" dirty="0">
                <a:latin typeface="Times New Roman Italic" panose="02020603050405020304" charset="0"/>
                <a:cs typeface="Times New Roman Italic" panose="02020603050405020304" charset="0"/>
              </a:endParaRPr>
            </a:p>
          </p:txBody>
        </p:sp>
        <p:sp>
          <p:nvSpPr>
            <p:cNvPr id="13" name="平行四边形 12"/>
            <p:cNvSpPr/>
            <p:nvPr>
              <p:custDataLst>
                <p:tags r:id="rId11"/>
              </p:custDataLst>
            </p:nvPr>
          </p:nvSpPr>
          <p:spPr>
            <a:xfrm>
              <a:off x="7099" y="6660"/>
              <a:ext cx="5751" cy="828"/>
            </a:xfrm>
            <a:prstGeom prst="parallelogram">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800" dirty="0">
                  <a:solidFill>
                    <a:schemeClr val="tx1">
                      <a:lumMod val="50000"/>
                      <a:lumOff val="50000"/>
                    </a:schemeClr>
                  </a:solidFill>
                  <a:latin typeface="Times New Roman Regular" panose="02020603050405020304" charset="0"/>
                  <a:cs typeface="Times New Roman Regular" panose="02020603050405020304" charset="0"/>
                  <a:sym typeface="+mn-ea"/>
                </a:rPr>
                <a:t>3D Point Cloud Imaging</a:t>
              </a:r>
              <a:r>
                <a:rPr lang="en-US" altLang="zh-CN" sz="1600" dirty="0">
                  <a:solidFill>
                    <a:schemeClr val="bg2">
                      <a:lumMod val="50000"/>
                    </a:schemeClr>
                  </a:solidFill>
                  <a:latin typeface="Times New Roman Regular" panose="02020603050405020304" charset="0"/>
                  <a:ea typeface="TencentSans W7" panose="020C04030202040F0204" pitchFamily="34" charset="-122"/>
                  <a:cs typeface="Times New Roman Regular" panose="02020603050405020304" charset="0"/>
                  <a:sym typeface="+mn-lt"/>
                </a:rPr>
                <a:t> </a:t>
              </a:r>
              <a:r>
                <a:rPr lang="en-US" altLang="zh-CN" sz="2000" b="1" dirty="0">
                  <a:solidFill>
                    <a:schemeClr val="bg2">
                      <a:lumMod val="50000"/>
                    </a:schemeClr>
                  </a:solidFill>
                  <a:latin typeface="Helvetica" pitchFamily="2" charset="0"/>
                  <a:ea typeface="TencentSans W7" panose="020C04030202040F0204" pitchFamily="34" charset="-122"/>
                  <a:cs typeface="微软雅黑 Light" panose="020B0502040204020203" charset="-122"/>
                  <a:sym typeface="+mn-lt"/>
                </a:rPr>
                <a:t> </a:t>
              </a:r>
              <a:endParaRPr lang="en-US" altLang="zh-CN" sz="2000" b="1" dirty="0">
                <a:solidFill>
                  <a:schemeClr val="bg2">
                    <a:lumMod val="50000"/>
                  </a:schemeClr>
                </a:solidFill>
                <a:latin typeface="Helvetica" pitchFamily="2" charset="0"/>
                <a:ea typeface="TencentSans W7" panose="020C04030202040F0204" pitchFamily="34" charset="-122"/>
                <a:cs typeface="微软雅黑 Light" panose="020B0502040204020203" charset="-122"/>
                <a:sym typeface="+mn-lt"/>
              </a:endParaRPr>
            </a:p>
          </p:txBody>
        </p:sp>
        <p:sp>
          <p:nvSpPr>
            <p:cNvPr id="14" name="平行四边形 13"/>
            <p:cNvSpPr/>
            <p:nvPr>
              <p:custDataLst>
                <p:tags r:id="rId12"/>
              </p:custDataLst>
            </p:nvPr>
          </p:nvSpPr>
          <p:spPr>
            <a:xfrm>
              <a:off x="5754" y="7812"/>
              <a:ext cx="1304" cy="737"/>
            </a:xfrm>
            <a:prstGeom prst="parallelogram">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000" i="1" dirty="0">
                  <a:latin typeface="Times New Roman Oblique" charset="0"/>
                  <a:cs typeface="Times New Roman Oblique" charset="0"/>
                </a:rPr>
                <a:t>06</a:t>
              </a:r>
              <a:endParaRPr kumimoji="1" lang="zh-CN" altLang="en-US" sz="2000" i="1" dirty="0">
                <a:latin typeface="Times New Roman Oblique" charset="0"/>
                <a:cs typeface="Times New Roman Oblique" charset="0"/>
              </a:endParaRPr>
            </a:p>
          </p:txBody>
        </p:sp>
        <p:sp>
          <p:nvSpPr>
            <p:cNvPr id="15" name="平行四边形 14"/>
            <p:cNvSpPr/>
            <p:nvPr>
              <p:custDataLst>
                <p:tags r:id="rId13"/>
              </p:custDataLst>
            </p:nvPr>
          </p:nvSpPr>
          <p:spPr>
            <a:xfrm>
              <a:off x="7099" y="7688"/>
              <a:ext cx="5751" cy="828"/>
            </a:xfrm>
            <a:prstGeom prst="parallelogram">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sz="1600" dirty="0">
                  <a:solidFill>
                    <a:schemeClr val="tx1">
                      <a:lumMod val="50000"/>
                      <a:lumOff val="50000"/>
                    </a:schemeClr>
                  </a:solidFill>
                  <a:latin typeface="Times New Roman Regular" panose="02020603050405020304" charset="0"/>
                  <a:cs typeface="Times New Roman Regular" panose="02020603050405020304" charset="0"/>
                  <a:sym typeface="+mn-ea"/>
                </a:rPr>
                <a:t>2D/3D Point Cloud Acquisition Principle</a:t>
              </a:r>
              <a:endParaRPr sz="1600" dirty="0">
                <a:solidFill>
                  <a:schemeClr val="tx1">
                    <a:lumMod val="50000"/>
                    <a:lumOff val="50000"/>
                  </a:schemeClr>
                </a:solidFill>
                <a:latin typeface="Times New Roman Regular" panose="02020603050405020304" charset="0"/>
                <a:cs typeface="Times New Roman Regular" panose="02020603050405020304" charset="0"/>
                <a:sym typeface="+mn-ea"/>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4294967295"/>
          </p:nvPr>
        </p:nvSpPr>
        <p:spPr>
          <a:xfrm>
            <a:off x="16935" y="6675855"/>
            <a:ext cx="615951" cy="184150"/>
          </a:xfrm>
          <a:prstGeom prst="rect">
            <a:avLst/>
          </a:prstGeom>
        </p:spPr>
        <p:txBody>
          <a:bodyPr/>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
        <p:nvSpPr>
          <p:cNvPr id="9" name="TextBox 6"/>
          <p:cNvSpPr txBox="1">
            <a:spLocks noChangeArrowheads="1"/>
          </p:cNvSpPr>
          <p:nvPr/>
        </p:nvSpPr>
        <p:spPr bwMode="auto">
          <a:xfrm>
            <a:off x="1440180" y="116205"/>
            <a:ext cx="1034161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itchFamily="2" charset="-122"/>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9pPr>
          </a:lstStyle>
          <a:p>
            <a:pPr marL="0" indent="0" eaLnBrk="1" hangingPunct="1">
              <a:spcBef>
                <a:spcPct val="0"/>
              </a:spcBef>
              <a:spcAft>
                <a:spcPts val="650"/>
              </a:spcAft>
              <a:buNone/>
            </a:pPr>
            <a:r>
              <a:rPr lang="en-US" altLang="zh-CN" sz="1800" b="1" dirty="0">
                <a:latin typeface="Times New Roman Regular" panose="02020603050405020304" charset="0"/>
                <a:ea typeface="Arial" panose="020B0604020202020204" pitchFamily="34" charset="0"/>
                <a:cs typeface="Times New Roman Regular" panose="02020603050405020304" charset="0"/>
              </a:rPr>
              <a:t>│V</a:t>
            </a:r>
            <a:r>
              <a:rPr lang="zh-CN" altLang="en-US" sz="1800" b="1" dirty="0">
                <a:latin typeface="Times New Roman Regular" panose="02020603050405020304" charset="0"/>
                <a:cs typeface="Times New Roman Regular" panose="02020603050405020304" charset="0"/>
                <a:sym typeface="+mn-ea"/>
              </a:rPr>
              <a:t>isual </a:t>
            </a:r>
            <a:r>
              <a:rPr lang="en-US" altLang="zh-CN" sz="1800" b="1" dirty="0">
                <a:latin typeface="Times New Roman Regular" panose="02020603050405020304" charset="0"/>
                <a:cs typeface="Times New Roman Regular" panose="02020603050405020304" charset="0"/>
                <a:sym typeface="+mn-ea"/>
              </a:rPr>
              <a:t>I</a:t>
            </a:r>
            <a:r>
              <a:rPr lang="zh-CN" altLang="en-US" sz="1800" b="1" dirty="0">
                <a:latin typeface="Times New Roman Regular" panose="02020603050405020304" charset="0"/>
                <a:cs typeface="Times New Roman Regular" panose="02020603050405020304" charset="0"/>
                <a:sym typeface="+mn-ea"/>
              </a:rPr>
              <a:t>maging </a:t>
            </a:r>
            <a:r>
              <a:rPr lang="en-US" altLang="zh-CN" sz="1800" b="1" dirty="0">
                <a:latin typeface="Times New Roman Regular" panose="02020603050405020304" charset="0"/>
                <a:cs typeface="Times New Roman Regular" panose="02020603050405020304" charset="0"/>
                <a:sym typeface="+mn-ea"/>
              </a:rPr>
              <a:t>E</a:t>
            </a:r>
            <a:r>
              <a:rPr lang="zh-CN" altLang="en-US" sz="1800" b="1" dirty="0">
                <a:latin typeface="Times New Roman Regular" panose="02020603050405020304" charset="0"/>
                <a:cs typeface="Times New Roman Regular" panose="02020603050405020304" charset="0"/>
                <a:sym typeface="+mn-ea"/>
              </a:rPr>
              <a:t>ffects</a:t>
            </a:r>
            <a:r>
              <a:rPr lang="en-US" altLang="zh-CN" sz="1800" b="1" dirty="0">
                <a:latin typeface="Times New Roman Regular" panose="02020603050405020304" charset="0"/>
                <a:ea typeface="Arial" panose="020B0604020202020204" pitchFamily="34" charset="0"/>
                <a:cs typeface="Times New Roman Regular" panose="02020603050405020304" charset="0"/>
                <a:sym typeface="+mn-ea"/>
              </a:rPr>
              <a:t> │</a:t>
            </a:r>
            <a:r>
              <a:rPr lang="en-US" altLang="zh-CN"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 </a:t>
            </a:r>
            <a:r>
              <a:rPr lang="zh-CN" altLang="en-US"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Detailed Explanation of Optical Hardware Functions</a:t>
            </a:r>
            <a:endParaRPr lang="zh-CN" altLang="en-US"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endParaRPr>
          </a:p>
        </p:txBody>
      </p:sp>
      <p:sp>
        <p:nvSpPr>
          <p:cNvPr id="34821" name="TextBox 15"/>
          <p:cNvSpPr txBox="1">
            <a:spLocks noChangeArrowheads="1"/>
          </p:cNvSpPr>
          <p:nvPr/>
        </p:nvSpPr>
        <p:spPr bwMode="auto">
          <a:xfrm>
            <a:off x="4562475" y="702310"/>
            <a:ext cx="6672580" cy="3804285"/>
          </a:xfrm>
          <a:prstGeom prst="rect">
            <a:avLst/>
          </a:prstGeom>
          <a:solidFill>
            <a:schemeClr val="bg1">
              <a:lumMod val="85000"/>
            </a:schemeClr>
          </a:solidFill>
          <a:ln w="12700">
            <a:solidFill>
              <a:schemeClr val="tx1"/>
            </a:solidFill>
            <a:prstDash val="dashDot"/>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indent="0" algn="just" defTabSz="914400" eaLnBrk="1" fontAlgn="auto" hangingPunct="1">
              <a:lnSpc>
                <a:spcPct val="120000"/>
              </a:lnSpc>
              <a:buClrTx/>
              <a:buSzTx/>
              <a:buFont typeface="Wingdings" panose="05000000000000000000" charset="0"/>
              <a:buNone/>
            </a:pPr>
            <a:r>
              <a:rPr lang="zh-CN" altLang="en-US" sz="1800">
                <a:latin typeface="Times New Roman Regular" panose="02020603050405020304" charset="0"/>
                <a:ea typeface="+mj-ea"/>
                <a:cs typeface="Times New Roman Regular" panose="02020603050405020304" charset="0"/>
              </a:rPr>
              <a:t>Multi-Head Structured Light Camera:</a:t>
            </a:r>
            <a:endParaRPr lang="zh-CN" altLang="en-US" sz="1800">
              <a:latin typeface="Times New Roman Regular" panose="02020603050405020304" charset="0"/>
              <a:ea typeface="+mj-ea"/>
              <a:cs typeface="Times New Roman Regular" panose="02020603050405020304" charset="0"/>
            </a:endParaRPr>
          </a:p>
          <a:p>
            <a:pPr marL="285750" lvl="1" indent="-285750" algn="just" defTabSz="914400" eaLnBrk="1" fontAlgn="auto" hangingPunct="1">
              <a:lnSpc>
                <a:spcPct val="120000"/>
              </a:lnSpc>
              <a:buClrTx/>
              <a:buSzTx/>
              <a:buFont typeface="Wingdings" panose="05000000000000000000" charset="0"/>
              <a:buChar char="l"/>
            </a:pPr>
            <a:r>
              <a:rPr lang="zh-CN" altLang="en-US" sz="1600">
                <a:latin typeface="Times New Roman Regular" panose="02020603050405020304" charset="0"/>
                <a:ea typeface="+mj-ea"/>
                <a:cs typeface="Times New Roman Regular" panose="02020603050405020304" charset="0"/>
                <a:sym typeface="+mn-ea"/>
              </a:rPr>
              <a:t>It can achieve pixel-level alignment of 2D and 3D data.</a:t>
            </a:r>
            <a:endParaRPr lang="zh-CN" altLang="en-US" sz="1600">
              <a:latin typeface="Times New Roman Regular" panose="02020603050405020304" charset="0"/>
              <a:ea typeface="+mj-ea"/>
              <a:cs typeface="Times New Roman Regular" panose="02020603050405020304" charset="0"/>
              <a:sym typeface="+mn-ea"/>
            </a:endParaRPr>
          </a:p>
          <a:p>
            <a:pPr marL="285750" lvl="1" indent="-285750" algn="just" defTabSz="914400" eaLnBrk="1" fontAlgn="auto" hangingPunct="1">
              <a:lnSpc>
                <a:spcPct val="120000"/>
              </a:lnSpc>
              <a:buClrTx/>
              <a:buSzTx/>
              <a:buFont typeface="Wingdings" panose="05000000000000000000" charset="0"/>
              <a:buChar char="l"/>
            </a:pPr>
            <a:r>
              <a:rPr lang="zh-CN" altLang="en-US" sz="1600">
                <a:latin typeface="Times New Roman Regular" panose="02020603050405020304" charset="0"/>
                <a:ea typeface="+mj-ea"/>
                <a:cs typeface="Times New Roman Regular" panose="02020603050405020304" charset="0"/>
                <a:sym typeface="+mn-ea"/>
              </a:rPr>
              <a:t>With ultra-high resolution and ultra-fast full-cycle frame rate, relying on the industry-leading S technology platform, it is capable of obtaining high-resolution 3D data and high-precision, Bayer matrix-free 3CCD true color images in a one-stop manner, truly realizing the integrated detection of 2D + 3D.</a:t>
            </a:r>
            <a:endParaRPr lang="zh-CN" altLang="en-US" sz="1600">
              <a:latin typeface="Times New Roman Regular" panose="02020603050405020304" charset="0"/>
              <a:ea typeface="+mj-ea"/>
              <a:cs typeface="Times New Roman Regular" panose="02020603050405020304" charset="0"/>
              <a:sym typeface="+mn-ea"/>
            </a:endParaRPr>
          </a:p>
          <a:p>
            <a:pPr marL="285750" lvl="1" indent="-285750" algn="just" defTabSz="914400" eaLnBrk="1" fontAlgn="auto" hangingPunct="1">
              <a:lnSpc>
                <a:spcPct val="120000"/>
              </a:lnSpc>
              <a:buClrTx/>
              <a:buSzTx/>
              <a:buFont typeface="Wingdings" panose="05000000000000000000" charset="0"/>
              <a:buChar char="l"/>
            </a:pPr>
            <a:r>
              <a:rPr lang="zh-CN" altLang="en-US" sz="1600">
                <a:latin typeface="Times New Roman Regular" panose="02020603050405020304" charset="0"/>
                <a:ea typeface="+mj-ea"/>
                <a:cs typeface="Times New Roman Regular" panose="02020603050405020304" charset="0"/>
                <a:sym typeface="+mn-ea"/>
              </a:rPr>
              <a:t>The camera hardware end can realize functions such as HDR fusion, noise reduction, repair, speckle removal, RT matrix transformation, and range checking, allowing the PC end to completely get rid of point cloud processing and focus on applications.</a:t>
            </a:r>
            <a:endParaRPr lang="zh-CN" altLang="en-US" sz="1600">
              <a:latin typeface="Times New Roman Regular" panose="02020603050405020304" charset="0"/>
              <a:ea typeface="+mj-ea"/>
              <a:cs typeface="Times New Roman Regular" panose="02020603050405020304" charset="0"/>
              <a:sym typeface="+mn-ea"/>
            </a:endParaRPr>
          </a:p>
        </p:txBody>
      </p:sp>
      <p:pic>
        <p:nvPicPr>
          <p:cNvPr id="5" name="图片 4"/>
          <p:cNvPicPr>
            <a:picLocks noChangeAspect="1"/>
          </p:cNvPicPr>
          <p:nvPr/>
        </p:nvPicPr>
        <p:blipFill>
          <a:blip r:embed="rId1"/>
          <a:srcRect/>
          <a:stretch>
            <a:fillRect/>
          </a:stretch>
        </p:blipFill>
        <p:spPr>
          <a:xfrm>
            <a:off x="902970" y="702310"/>
            <a:ext cx="3067425" cy="4734000"/>
          </a:xfrm>
          <a:prstGeom prst="rect">
            <a:avLst/>
          </a:prstGeom>
        </p:spPr>
      </p:pic>
      <p:pic>
        <p:nvPicPr>
          <p:cNvPr id="10" name="图片 9"/>
          <p:cNvPicPr>
            <a:picLocks noChangeAspect="1"/>
          </p:cNvPicPr>
          <p:nvPr/>
        </p:nvPicPr>
        <p:blipFill>
          <a:blip r:embed="rId2"/>
          <a:srcRect/>
          <a:stretch>
            <a:fillRect/>
          </a:stretch>
        </p:blipFill>
        <p:spPr>
          <a:xfrm>
            <a:off x="8100060" y="3878580"/>
            <a:ext cx="2430391" cy="2797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4294967295"/>
          </p:nvPr>
        </p:nvSpPr>
        <p:spPr>
          <a:xfrm>
            <a:off x="16935" y="6675855"/>
            <a:ext cx="615951" cy="184150"/>
          </a:xfrm>
          <a:prstGeom prst="rect">
            <a:avLst/>
          </a:prstGeom>
        </p:spPr>
        <p:txBody>
          <a:bodyPr/>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cxnSp>
        <p:nvCxnSpPr>
          <p:cNvPr id="74" name="曲线连接符 73"/>
          <p:cNvCxnSpPr/>
          <p:nvPr/>
        </p:nvCxnSpPr>
        <p:spPr>
          <a:xfrm flipV="1">
            <a:off x="3390900" y="3413125"/>
            <a:ext cx="1155700" cy="790575"/>
          </a:xfrm>
          <a:prstGeom prst="curvedConnector3">
            <a:avLst>
              <a:gd name="adj1" fmla="val 50055"/>
            </a:avLst>
          </a:prstGeom>
          <a:ln>
            <a:solidFill>
              <a:srgbClr val="7F7F7F"/>
            </a:solidFill>
            <a:tailEnd type="arrow"/>
          </a:ln>
        </p:spPr>
        <p:style>
          <a:lnRef idx="2">
            <a:schemeClr val="accent1"/>
          </a:lnRef>
          <a:fillRef idx="0">
            <a:srgbClr val="FFFFFF"/>
          </a:fillRef>
          <a:effectRef idx="0">
            <a:srgbClr val="FFFFFF"/>
          </a:effectRef>
          <a:fontRef idx="minor">
            <a:schemeClr val="tx1"/>
          </a:fontRef>
        </p:style>
      </p:cxnSp>
      <p:pic>
        <p:nvPicPr>
          <p:cNvPr id="5" name="图片 4"/>
          <p:cNvPicPr>
            <a:picLocks noChangeAspect="1"/>
          </p:cNvPicPr>
          <p:nvPr/>
        </p:nvPicPr>
        <p:blipFill>
          <a:blip r:embed="rId1"/>
          <a:srcRect/>
          <a:stretch>
            <a:fillRect/>
          </a:stretch>
        </p:blipFill>
        <p:spPr>
          <a:xfrm>
            <a:off x="757555" y="844550"/>
            <a:ext cx="2863850" cy="4604385"/>
          </a:xfrm>
          <a:prstGeom prst="rect">
            <a:avLst/>
          </a:prstGeom>
        </p:spPr>
      </p:pic>
      <p:grpSp>
        <p:nvGrpSpPr>
          <p:cNvPr id="2" name="组合 1"/>
          <p:cNvGrpSpPr/>
          <p:nvPr/>
        </p:nvGrpSpPr>
        <p:grpSpPr>
          <a:xfrm>
            <a:off x="4535805" y="921385"/>
            <a:ext cx="7042150" cy="5318125"/>
            <a:chOff x="7143" y="1330"/>
            <a:chExt cx="11090" cy="8375"/>
          </a:xfrm>
        </p:grpSpPr>
        <p:sp>
          <p:nvSpPr>
            <p:cNvPr id="77" name="圆角矩形 76"/>
            <p:cNvSpPr/>
            <p:nvPr/>
          </p:nvSpPr>
          <p:spPr>
            <a:xfrm>
              <a:off x="7143" y="1330"/>
              <a:ext cx="11090" cy="2384"/>
            </a:xfrm>
            <a:prstGeom prst="roundRect">
              <a:avLst>
                <a:gd name="adj" fmla="val 0"/>
              </a:avLst>
            </a:prstGeom>
            <a:noFill/>
            <a:ln>
              <a:solidFill>
                <a:srgbClr val="7F7F7F"/>
              </a:solidFill>
              <a:prstDash val="dashDot"/>
            </a:ln>
            <a:extLst>
              <a:ext uri="{909E8E84-426E-40DD-AFC4-6F175D3DCCD1}">
                <a14:hiddenFill xmlns:a14="http://schemas.microsoft.com/office/drawing/2010/main">
                  <a:solidFill>
                    <a:srgbClr val="00B050">
                      <a:alpha val="14000"/>
                    </a:srgb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1" name="TextBox 15"/>
            <p:cNvSpPr txBox="1">
              <a:spLocks noChangeArrowheads="1"/>
            </p:cNvSpPr>
            <p:nvPr/>
          </p:nvSpPr>
          <p:spPr bwMode="auto">
            <a:xfrm>
              <a:off x="7143" y="3708"/>
              <a:ext cx="11072" cy="5997"/>
            </a:xfrm>
            <a:prstGeom prst="rect">
              <a:avLst/>
            </a:prstGeom>
            <a:solidFill>
              <a:schemeClr val="bg1">
                <a:lumMod val="85000"/>
              </a:schemeClr>
            </a:solidFill>
            <a:ln w="12700">
              <a:solidFill>
                <a:schemeClr val="tx1"/>
              </a:solidFill>
              <a:prstDash val="dashDot"/>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indent="0" algn="just" defTabSz="914400" eaLnBrk="1" fontAlgn="auto" hangingPunct="1">
                <a:lnSpc>
                  <a:spcPct val="120000"/>
                </a:lnSpc>
                <a:buClrTx/>
                <a:buSzTx/>
                <a:buFont typeface="Wingdings" panose="05000000000000000000" charset="0"/>
                <a:buNone/>
              </a:pPr>
              <a:r>
                <a:rPr lang="zh-CN" altLang="en-US" sz="1800">
                  <a:latin typeface="Times New Roman Regular" panose="02020603050405020304" charset="0"/>
                  <a:ea typeface="+mj-ea"/>
                  <a:cs typeface="Times New Roman Regular" panose="02020603050405020304" charset="0"/>
                  <a:sym typeface="+mn-ea"/>
                </a:rPr>
                <a:t>RGBW Quad-Zone Light Source:</a:t>
              </a:r>
              <a:endParaRPr lang="zh-CN" altLang="en-US" sz="1800">
                <a:latin typeface="Times New Roman Regular" panose="02020603050405020304" charset="0"/>
                <a:ea typeface="+mj-ea"/>
                <a:cs typeface="Times New Roman Regular" panose="02020603050405020304" charset="0"/>
                <a:sym typeface="+mn-ea"/>
              </a:endParaRPr>
            </a:p>
            <a:p>
              <a:pPr marL="285750" lvl="1" indent="-285750" algn="just" defTabSz="914400" eaLnBrk="1" fontAlgn="auto" hangingPunct="1">
                <a:lnSpc>
                  <a:spcPct val="120000"/>
                </a:lnSpc>
                <a:buClrTx/>
                <a:buSzTx/>
                <a:buFont typeface="Wingdings" panose="05000000000000000000" charset="0"/>
                <a:buChar char="l"/>
              </a:pPr>
              <a:r>
                <a:rPr lang="zh-CN" altLang="en-US" sz="1600">
                  <a:latin typeface="Times New Roman Regular" panose="02020603050405020304" charset="0"/>
                  <a:ea typeface="+mj-ea"/>
                  <a:cs typeface="Times New Roman Regular" panose="02020603050405020304" charset="0"/>
                  <a:sym typeface="+mn-ea"/>
                </a:rPr>
                <a:t>Different colors of light have varying reflection and absorption characteristics on objects. When inspecting objects of different colors or materials, selecting a light source color that contrasts with the object's color can make the object's features more prominent.</a:t>
              </a:r>
              <a:endParaRPr lang="zh-CN" altLang="en-US" sz="1600">
                <a:latin typeface="Times New Roman Regular" panose="02020603050405020304" charset="0"/>
                <a:ea typeface="+mj-ea"/>
                <a:cs typeface="Times New Roman Regular" panose="02020603050405020304" charset="0"/>
                <a:sym typeface="+mn-ea"/>
              </a:endParaRPr>
            </a:p>
            <a:p>
              <a:pPr marL="285750" lvl="1" indent="-285750" algn="just" defTabSz="914400" eaLnBrk="1" fontAlgn="auto" hangingPunct="1">
                <a:lnSpc>
                  <a:spcPct val="120000"/>
                </a:lnSpc>
                <a:buClrTx/>
                <a:buSzTx/>
                <a:buFont typeface="Wingdings" panose="05000000000000000000" charset="0"/>
                <a:buChar char="l"/>
              </a:pPr>
              <a:r>
                <a:rPr lang="zh-CN" altLang="en-US" sz="1600">
                  <a:latin typeface="Times New Roman Regular" panose="02020603050405020304" charset="0"/>
                  <a:ea typeface="+mj-ea"/>
                  <a:cs typeface="Times New Roman Regular" panose="02020603050405020304" charset="0"/>
                  <a:sym typeface="+mn-ea"/>
                </a:rPr>
                <a:t>By illuminating with light of different angles and colors, the three-dimensional information of the object can be more comprehensively displayed. Each zone of the light source can illuminate the object from different directions, causing the object's surface features such as concavities, convexities, and undulations to produce different light and shadow effects in the image. This establishes a 2.5D system that helps the inspection system more accurately obtain the object's three-dimensional shape and structural information.</a:t>
              </a:r>
              <a:endParaRPr lang="zh-CN" altLang="en-US" sz="1600">
                <a:latin typeface="Times New Roman Regular" panose="02020603050405020304" charset="0"/>
                <a:ea typeface="+mj-ea"/>
                <a:cs typeface="Times New Roman Regular" panose="02020603050405020304" charset="0"/>
                <a:sym typeface="+mn-ea"/>
              </a:endParaRPr>
            </a:p>
          </p:txBody>
        </p:sp>
        <p:pic>
          <p:nvPicPr>
            <p:cNvPr id="4" name="图片 3"/>
            <p:cNvPicPr>
              <a:picLocks noChangeAspect="1"/>
            </p:cNvPicPr>
            <p:nvPr/>
          </p:nvPicPr>
          <p:blipFill>
            <a:blip r:embed="rId2"/>
            <a:srcRect/>
            <a:stretch>
              <a:fillRect/>
            </a:stretch>
          </p:blipFill>
          <p:spPr>
            <a:xfrm>
              <a:off x="10212" y="1330"/>
              <a:ext cx="5181" cy="2257"/>
            </a:xfrm>
            <a:prstGeom prst="rect">
              <a:avLst/>
            </a:prstGeom>
          </p:spPr>
        </p:pic>
      </p:grpSp>
      <p:sp>
        <p:nvSpPr>
          <p:cNvPr id="6" name="圆角矩形 5"/>
          <p:cNvSpPr/>
          <p:nvPr/>
        </p:nvSpPr>
        <p:spPr>
          <a:xfrm>
            <a:off x="778510" y="4787900"/>
            <a:ext cx="2842260" cy="661035"/>
          </a:xfrm>
          <a:prstGeom prst="round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TextBox 6"/>
          <p:cNvSpPr txBox="1">
            <a:spLocks noChangeArrowheads="1"/>
          </p:cNvSpPr>
          <p:nvPr/>
        </p:nvSpPr>
        <p:spPr bwMode="auto">
          <a:xfrm>
            <a:off x="1440180" y="116205"/>
            <a:ext cx="1034161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itchFamily="2" charset="-122"/>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9pPr>
          </a:lstStyle>
          <a:p>
            <a:pPr marL="0" indent="0" eaLnBrk="1" hangingPunct="1">
              <a:spcBef>
                <a:spcPct val="0"/>
              </a:spcBef>
              <a:spcAft>
                <a:spcPts val="650"/>
              </a:spcAft>
              <a:buNone/>
            </a:pPr>
            <a:r>
              <a:rPr lang="en-US" altLang="zh-CN" sz="1800" b="1" dirty="0">
                <a:latin typeface="Times New Roman Regular" panose="02020603050405020304" charset="0"/>
                <a:ea typeface="Arial" panose="020B0604020202020204" pitchFamily="34" charset="0"/>
                <a:cs typeface="Times New Roman Regular" panose="02020603050405020304" charset="0"/>
              </a:rPr>
              <a:t>│V</a:t>
            </a:r>
            <a:r>
              <a:rPr lang="zh-CN" altLang="en-US" sz="1800" b="1" dirty="0">
                <a:latin typeface="Times New Roman Regular" panose="02020603050405020304" charset="0"/>
                <a:cs typeface="Times New Roman Regular" panose="02020603050405020304" charset="0"/>
                <a:sym typeface="+mn-ea"/>
              </a:rPr>
              <a:t>isual </a:t>
            </a:r>
            <a:r>
              <a:rPr lang="en-US" altLang="zh-CN" sz="1800" b="1" dirty="0">
                <a:latin typeface="Times New Roman Regular" panose="02020603050405020304" charset="0"/>
                <a:cs typeface="Times New Roman Regular" panose="02020603050405020304" charset="0"/>
                <a:sym typeface="+mn-ea"/>
              </a:rPr>
              <a:t>I</a:t>
            </a:r>
            <a:r>
              <a:rPr lang="zh-CN" altLang="en-US" sz="1800" b="1" dirty="0">
                <a:latin typeface="Times New Roman Regular" panose="02020603050405020304" charset="0"/>
                <a:cs typeface="Times New Roman Regular" panose="02020603050405020304" charset="0"/>
                <a:sym typeface="+mn-ea"/>
              </a:rPr>
              <a:t>maging </a:t>
            </a:r>
            <a:r>
              <a:rPr lang="en-US" altLang="zh-CN" sz="1800" b="1" dirty="0">
                <a:latin typeface="Times New Roman Regular" panose="02020603050405020304" charset="0"/>
                <a:cs typeface="Times New Roman Regular" panose="02020603050405020304" charset="0"/>
                <a:sym typeface="+mn-ea"/>
              </a:rPr>
              <a:t>E</a:t>
            </a:r>
            <a:r>
              <a:rPr lang="zh-CN" altLang="en-US" sz="1800" b="1" dirty="0">
                <a:latin typeface="Times New Roman Regular" panose="02020603050405020304" charset="0"/>
                <a:cs typeface="Times New Roman Regular" panose="02020603050405020304" charset="0"/>
                <a:sym typeface="+mn-ea"/>
              </a:rPr>
              <a:t>ffects</a:t>
            </a:r>
            <a:r>
              <a:rPr lang="en-US" altLang="zh-CN" sz="1800" b="1" dirty="0">
                <a:latin typeface="Times New Roman Regular" panose="02020603050405020304" charset="0"/>
                <a:ea typeface="Arial" panose="020B0604020202020204" pitchFamily="34" charset="0"/>
                <a:cs typeface="Times New Roman Regular" panose="02020603050405020304" charset="0"/>
                <a:sym typeface="+mn-ea"/>
              </a:rPr>
              <a:t> │</a:t>
            </a:r>
            <a:r>
              <a:rPr lang="en-US" altLang="zh-CN"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 </a:t>
            </a:r>
            <a:r>
              <a:rPr lang="zh-CN" altLang="en-US"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Detailed Explanation of Optical Hardware Functions</a:t>
            </a:r>
            <a:endParaRPr lang="zh-CN" altLang="en-US"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4294967295"/>
          </p:nvPr>
        </p:nvSpPr>
        <p:spPr>
          <a:xfrm>
            <a:off x="16935" y="6675855"/>
            <a:ext cx="615951" cy="184150"/>
          </a:xfrm>
          <a:prstGeom prst="rect">
            <a:avLst/>
          </a:prstGeom>
        </p:spPr>
        <p:txBody>
          <a:bodyPr/>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
        <p:nvSpPr>
          <p:cNvPr id="9" name="TextBox 6"/>
          <p:cNvSpPr txBox="1">
            <a:spLocks noChangeArrowheads="1"/>
          </p:cNvSpPr>
          <p:nvPr/>
        </p:nvSpPr>
        <p:spPr bwMode="auto">
          <a:xfrm>
            <a:off x="1440180" y="116205"/>
            <a:ext cx="995108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itchFamily="2" charset="-122"/>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9pPr>
          </a:lstStyle>
          <a:p>
            <a:pPr marL="0" indent="0" eaLnBrk="1" hangingPunct="1">
              <a:spcBef>
                <a:spcPct val="0"/>
              </a:spcBef>
              <a:spcAft>
                <a:spcPts val="650"/>
              </a:spcAft>
              <a:buNone/>
            </a:pPr>
            <a:r>
              <a:rPr lang="en-US" altLang="zh-CN" sz="1800" b="1" dirty="0">
                <a:latin typeface="Times New Roman Regular" panose="02020603050405020304" charset="0"/>
                <a:ea typeface="Arial" panose="020B0604020202020204" pitchFamily="34" charset="0"/>
                <a:cs typeface="Times New Roman Regular" panose="02020603050405020304" charset="0"/>
              </a:rPr>
              <a:t>│V</a:t>
            </a:r>
            <a:r>
              <a:rPr lang="zh-CN" altLang="en-US" sz="1800" b="1" dirty="0">
                <a:latin typeface="Times New Roman Regular" panose="02020603050405020304" charset="0"/>
                <a:cs typeface="Times New Roman Regular" panose="02020603050405020304" charset="0"/>
                <a:sym typeface="+mn-ea"/>
              </a:rPr>
              <a:t>isual </a:t>
            </a:r>
            <a:r>
              <a:rPr lang="en-US" altLang="zh-CN" sz="1800" b="1" dirty="0">
                <a:latin typeface="Times New Roman Regular" panose="02020603050405020304" charset="0"/>
                <a:cs typeface="Times New Roman Regular" panose="02020603050405020304" charset="0"/>
                <a:sym typeface="+mn-ea"/>
              </a:rPr>
              <a:t>I</a:t>
            </a:r>
            <a:r>
              <a:rPr lang="zh-CN" altLang="en-US" sz="1800" b="1" dirty="0">
                <a:latin typeface="Times New Roman Regular" panose="02020603050405020304" charset="0"/>
                <a:cs typeface="Times New Roman Regular" panose="02020603050405020304" charset="0"/>
                <a:sym typeface="+mn-ea"/>
              </a:rPr>
              <a:t>maging </a:t>
            </a:r>
            <a:r>
              <a:rPr lang="en-US" altLang="zh-CN" sz="1800" b="1" dirty="0">
                <a:latin typeface="Times New Roman Regular" panose="02020603050405020304" charset="0"/>
                <a:cs typeface="Times New Roman Regular" panose="02020603050405020304" charset="0"/>
                <a:sym typeface="+mn-ea"/>
              </a:rPr>
              <a:t>E</a:t>
            </a:r>
            <a:r>
              <a:rPr lang="zh-CN" altLang="en-US" sz="1800" b="1" dirty="0">
                <a:latin typeface="Times New Roman Regular" panose="02020603050405020304" charset="0"/>
                <a:cs typeface="Times New Roman Regular" panose="02020603050405020304" charset="0"/>
                <a:sym typeface="+mn-ea"/>
              </a:rPr>
              <a:t>ffects</a:t>
            </a:r>
            <a:r>
              <a:rPr lang="en-US" altLang="zh-CN" sz="1800" b="1" dirty="0">
                <a:latin typeface="Times New Roman Regular" panose="02020603050405020304" charset="0"/>
                <a:ea typeface="Arial" panose="020B0604020202020204" pitchFamily="34" charset="0"/>
                <a:cs typeface="Times New Roman Regular" panose="02020603050405020304" charset="0"/>
                <a:sym typeface="+mn-ea"/>
              </a:rPr>
              <a:t> │</a:t>
            </a:r>
            <a:r>
              <a:rPr lang="en-US" altLang="zh-CN"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 </a:t>
            </a:r>
            <a:r>
              <a:rPr lang="zh-CN" altLang="en-US" sz="1800" b="1" dirty="0">
                <a:solidFill>
                  <a:schemeClr val="tx1">
                    <a:lumMod val="50000"/>
                    <a:lumOff val="50000"/>
                  </a:schemeClr>
                </a:solidFill>
                <a:latin typeface="Times New Roman Bold" panose="02020603050405020304" charset="0"/>
                <a:cs typeface="Times New Roman Bold" panose="02020603050405020304" charset="0"/>
                <a:sym typeface="+mn-ea"/>
              </a:rPr>
              <a:t>Comparison of Imaging Advantages</a:t>
            </a:r>
            <a:r>
              <a:rPr lang="en-US" altLang="zh-CN" sz="1800" b="1" dirty="0">
                <a:solidFill>
                  <a:schemeClr val="bg2">
                    <a:lumMod val="50000"/>
                  </a:schemeClr>
                </a:solidFill>
                <a:latin typeface="Times New Roman Bold" panose="02020603050405020304" charset="0"/>
                <a:ea typeface="TencentSans W7" panose="020C04030202040F0204" pitchFamily="34" charset="-122"/>
                <a:cs typeface="Times New Roman Bold" panose="02020603050405020304" charset="0"/>
                <a:sym typeface="+mn-lt"/>
              </a:rPr>
              <a:t> </a:t>
            </a:r>
            <a:endParaRPr lang="zh-CN" altLang="en-US" sz="1800" b="1" dirty="0">
              <a:latin typeface="Times New Roman Bold" panose="02020603050405020304" charset="0"/>
              <a:cs typeface="Times New Roman Bold" panose="02020603050405020304" charset="0"/>
              <a:sym typeface="+mn-ea"/>
            </a:endParaRPr>
          </a:p>
        </p:txBody>
      </p:sp>
      <p:graphicFrame>
        <p:nvGraphicFramePr>
          <p:cNvPr id="4" name="表格 3"/>
          <p:cNvGraphicFramePr/>
          <p:nvPr>
            <p:custDataLst>
              <p:tags r:id="rId1"/>
            </p:custDataLst>
          </p:nvPr>
        </p:nvGraphicFramePr>
        <p:xfrm>
          <a:off x="583565" y="565150"/>
          <a:ext cx="10807065" cy="5869940"/>
        </p:xfrm>
        <a:graphic>
          <a:graphicData uri="http://schemas.openxmlformats.org/drawingml/2006/table">
            <a:tbl>
              <a:tblPr firstRow="1" bandRow="1">
                <a:tableStyleId>{F5AB1C69-6EDB-4FF4-983F-18BD219EF322}</a:tableStyleId>
              </a:tblPr>
              <a:tblGrid>
                <a:gridCol w="1898015"/>
                <a:gridCol w="8909050"/>
              </a:tblGrid>
              <a:tr h="362585">
                <a:tc>
                  <a:txBody>
                    <a:bodyPr/>
                    <a:p>
                      <a:pPr algn="ctr">
                        <a:buNone/>
                      </a:pPr>
                      <a:r>
                        <a:rPr lang="zh-CN" altLang="en-US" sz="1600">
                          <a:latin typeface="Times New Roman Regular" panose="02020603050405020304" charset="0"/>
                          <a:ea typeface="等线 Light" panose="02010600030101010101" charset="-122"/>
                          <a:cs typeface="Times New Roman Regular" panose="02020603050405020304" charset="0"/>
                        </a:rPr>
                        <a:t>Name</a:t>
                      </a:r>
                      <a:endParaRPr lang="zh-CN" altLang="en-US" sz="1600">
                        <a:latin typeface="Times New Roman Regular" panose="02020603050405020304" charset="0"/>
                        <a:ea typeface="等线 Light" panose="02010600030101010101" charset="-122"/>
                        <a:cs typeface="Times New Roman Regular" panose="02020603050405020304" charset="0"/>
                      </a:endParaRPr>
                    </a:p>
                  </a:txBody>
                  <a:tcPr anchor="ctr" anchorCtr="0">
                    <a:lnL>
                      <a:noFill/>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c>
                  <a:txBody>
                    <a:bodyPr/>
                    <a:p>
                      <a:pPr algn="ctr">
                        <a:buNone/>
                      </a:pPr>
                      <a:r>
                        <a:rPr lang="zh-CN" altLang="en-US" sz="1600">
                          <a:latin typeface="Times New Roman Regular" panose="02020603050405020304" charset="0"/>
                          <a:ea typeface="等线 Light" panose="02010600030101010101" charset="-122"/>
                          <a:cs typeface="Times New Roman Regular" panose="02020603050405020304" charset="0"/>
                        </a:rPr>
                        <a:t>Multi-Head Structured Light</a:t>
                      </a:r>
                      <a:endParaRPr lang="zh-CN" altLang="en-US" sz="1600">
                        <a:latin typeface="Times New Roman Regular" panose="02020603050405020304" charset="0"/>
                        <a:ea typeface="等线 Light" panose="02010600030101010101" charset="-122"/>
                        <a:cs typeface="Times New Roman Regular" panose="02020603050405020304" charset="0"/>
                      </a:endParaRPr>
                    </a:p>
                  </a:txBody>
                  <a:tcPr anchor="ctr" anchorCtr="0">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r>
              <a:tr h="304800">
                <a:tc>
                  <a:txBody>
                    <a:bodyPr/>
                    <a:p>
                      <a:pPr algn="ctr">
                        <a:buNone/>
                      </a:pPr>
                      <a:r>
                        <a:rPr lang="zh-CN" altLang="en-US" sz="1600">
                          <a:latin typeface="Times New Roman Regular" panose="02020603050405020304" charset="0"/>
                          <a:ea typeface="等线 Light" panose="02010600030101010101" charset="-122"/>
                          <a:cs typeface="Times New Roman Regular" panose="02020603050405020304" charset="0"/>
                        </a:rPr>
                        <a:t>Reference Model</a:t>
                      </a:r>
                      <a:endParaRPr lang="zh-CN" altLang="en-US" sz="1600">
                        <a:latin typeface="Times New Roman Regular" panose="02020603050405020304" charset="0"/>
                        <a:ea typeface="等线 Light" panose="02010600030101010101" charset="-122"/>
                        <a:cs typeface="Times New Roman Regular" panose="02020603050405020304" charset="0"/>
                      </a:endParaRPr>
                    </a:p>
                  </a:txBody>
                  <a:tcPr anchor="ctr" anchorCtr="0">
                    <a:lnL>
                      <a:noFill/>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c>
                  <a:txBody>
                    <a:bodyPr/>
                    <a:p>
                      <a:pPr algn="ctr">
                        <a:buClrTx/>
                        <a:buSzTx/>
                        <a:buFontTx/>
                        <a:buNone/>
                      </a:pPr>
                      <a:r>
                        <a:rPr lang="en-US" altLang="zh-CN" sz="1600">
                          <a:latin typeface="Times New Roman Regular" panose="02020603050405020304" charset="0"/>
                          <a:ea typeface="等线 Light" panose="02010600030101010101" charset="-122"/>
                          <a:cs typeface="Times New Roman Regular" panose="02020603050405020304" charset="0"/>
                        </a:rPr>
                        <a:t>SQ081017</a:t>
                      </a:r>
                      <a:endParaRPr lang="en-US" altLang="zh-CN" sz="1600">
                        <a:latin typeface="Times New Roman Regular" panose="02020603050405020304" charset="0"/>
                        <a:ea typeface="等线 Light" panose="02010600030101010101" charset="-122"/>
                        <a:cs typeface="Times New Roman Regular" panose="02020603050405020304" charset="0"/>
                      </a:endParaRPr>
                    </a:p>
                  </a:txBody>
                  <a:tcPr anchor="ctr" anchorCtr="0">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r>
              <a:tr h="304800">
                <a:tc>
                  <a:txBody>
                    <a:bodyPr/>
                    <a:p>
                      <a:pPr algn="ctr">
                        <a:buNone/>
                      </a:pPr>
                      <a:r>
                        <a:rPr lang="en-US" altLang="zh-CN" sz="1600">
                          <a:latin typeface="Times New Roman Regular" panose="02020603050405020304" charset="0"/>
                          <a:ea typeface="等线 Light" panose="02010600030101010101" charset="-122"/>
                          <a:cs typeface="Times New Roman Regular" panose="02020603050405020304" charset="0"/>
                        </a:rPr>
                        <a:t>FOV</a:t>
                      </a:r>
                      <a:r>
                        <a:rPr lang="zh-CN" altLang="en-US" sz="1600">
                          <a:latin typeface="Times New Roman Regular" panose="02020603050405020304" charset="0"/>
                          <a:ea typeface="等线 Light" panose="02010600030101010101" charset="-122"/>
                          <a:cs typeface="Times New Roman Regular" panose="02020603050405020304" charset="0"/>
                        </a:rPr>
                        <a:t>（</a:t>
                      </a:r>
                      <a:r>
                        <a:rPr lang="en-US" altLang="zh-CN" sz="1600">
                          <a:latin typeface="Times New Roman Regular" panose="02020603050405020304" charset="0"/>
                          <a:ea typeface="等线 Light" panose="02010600030101010101" charset="-122"/>
                          <a:cs typeface="Times New Roman Regular" panose="02020603050405020304" charset="0"/>
                        </a:rPr>
                        <a:t>mm</a:t>
                      </a:r>
                      <a:r>
                        <a:rPr lang="zh-CN" altLang="en-US" sz="1600">
                          <a:latin typeface="Times New Roman Regular" panose="02020603050405020304" charset="0"/>
                          <a:ea typeface="等线 Light" panose="02010600030101010101" charset="-122"/>
                          <a:cs typeface="Times New Roman Regular" panose="02020603050405020304" charset="0"/>
                        </a:rPr>
                        <a:t>）</a:t>
                      </a:r>
                      <a:endParaRPr lang="zh-CN" altLang="en-US" sz="1600">
                        <a:latin typeface="Times New Roman Regular" panose="02020603050405020304" charset="0"/>
                        <a:ea typeface="等线 Light" panose="02010600030101010101" charset="-122"/>
                        <a:cs typeface="Times New Roman Regular" panose="02020603050405020304" charset="0"/>
                      </a:endParaRPr>
                    </a:p>
                  </a:txBody>
                  <a:tcPr anchor="ctr" anchorCtr="0">
                    <a:lnL>
                      <a:noFill/>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c>
                  <a:txBody>
                    <a:bodyPr/>
                    <a:p>
                      <a:pPr algn="ctr">
                        <a:buClrTx/>
                        <a:buSzTx/>
                        <a:buFontTx/>
                        <a:buNone/>
                      </a:pPr>
                      <a:r>
                        <a:rPr lang="en-US" altLang="zh-CN" sz="1600">
                          <a:latin typeface="Times New Roman Regular" panose="02020603050405020304" charset="0"/>
                          <a:ea typeface="等线 Light" panose="02010600030101010101" charset="-122"/>
                          <a:cs typeface="Times New Roman Regular" panose="02020603050405020304" charset="0"/>
                        </a:rPr>
                        <a:t>17.7*17.7</a:t>
                      </a:r>
                      <a:endParaRPr lang="en-US" altLang="zh-CN" sz="1600">
                        <a:latin typeface="Times New Roman Regular" panose="02020603050405020304" charset="0"/>
                        <a:ea typeface="等线 Light" panose="02010600030101010101" charset="-122"/>
                        <a:cs typeface="Times New Roman Regular" panose="02020603050405020304" charset="0"/>
                      </a:endParaRPr>
                    </a:p>
                  </a:txBody>
                  <a:tcPr anchor="ctr" anchorCtr="0">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r>
              <a:tr h="304800">
                <a:tc>
                  <a:txBody>
                    <a:bodyPr/>
                    <a:p>
                      <a:pPr algn="ctr">
                        <a:buNone/>
                      </a:pPr>
                      <a:r>
                        <a:rPr lang="en-US" altLang="zh-CN" sz="1600">
                          <a:latin typeface="Times New Roman Regular" panose="02020603050405020304" charset="0"/>
                          <a:ea typeface="等线 Light" panose="02010600030101010101" charset="-122"/>
                          <a:cs typeface="Times New Roman Regular" panose="02020603050405020304" charset="0"/>
                        </a:rPr>
                        <a:t>Point Precision</a:t>
                      </a:r>
                      <a:endParaRPr lang="en-US" altLang="zh-CN" sz="1600">
                        <a:latin typeface="Times New Roman Regular" panose="02020603050405020304" charset="0"/>
                        <a:ea typeface="等线 Light" panose="02010600030101010101" charset="-122"/>
                        <a:cs typeface="Times New Roman Regular" panose="02020603050405020304" charset="0"/>
                      </a:endParaRPr>
                    </a:p>
                  </a:txBody>
                  <a:tcPr anchor="ctr" anchorCtr="0">
                    <a:lnL>
                      <a:noFill/>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c>
                  <a:txBody>
                    <a:bodyPr/>
                    <a:p>
                      <a:pPr algn="ctr">
                        <a:buNone/>
                      </a:pPr>
                      <a:r>
                        <a:rPr lang="zh-CN" altLang="en-US" sz="1600">
                          <a:latin typeface="Times New Roman Regular" panose="02020603050405020304" charset="0"/>
                          <a:ea typeface="等线" panose="02010600030101010101" charset="-122"/>
                          <a:cs typeface="Times New Roman Regular" panose="02020603050405020304" charset="0"/>
                        </a:rPr>
                        <a:t>＜</a:t>
                      </a:r>
                      <a:r>
                        <a:rPr lang="en-US" altLang="zh-CN" sz="1600">
                          <a:latin typeface="Times New Roman Regular" panose="02020603050405020304" charset="0"/>
                          <a:ea typeface="等线" panose="02010600030101010101" charset="-122"/>
                          <a:cs typeface="Times New Roman Regular" panose="02020603050405020304" charset="0"/>
                        </a:rPr>
                        <a:t>0.1</a:t>
                      </a:r>
                      <a:endParaRPr lang="en-US" altLang="zh-CN" sz="1600">
                        <a:latin typeface="Times New Roman Regular" panose="02020603050405020304" charset="0"/>
                        <a:ea typeface="等线" panose="02010600030101010101" charset="-122"/>
                        <a:cs typeface="Times New Roman Regular" panose="02020603050405020304" charset="0"/>
                      </a:endParaRPr>
                    </a:p>
                  </a:txBody>
                  <a:tcPr anchor="ctr" anchorCtr="0">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r>
              <a:tr h="304800">
                <a:tc>
                  <a:txBody>
                    <a:bodyPr/>
                    <a:p>
                      <a:pPr algn="ctr">
                        <a:buNone/>
                      </a:pPr>
                      <a:r>
                        <a:rPr lang="en-US" altLang="zh-CN" sz="1600">
                          <a:latin typeface="Times New Roman Regular" panose="02020603050405020304" charset="0"/>
                          <a:ea typeface="等线 Light" panose="02010600030101010101" charset="-122"/>
                          <a:cs typeface="Times New Roman Regular" panose="02020603050405020304" charset="0"/>
                        </a:rPr>
                        <a:t>Spatial Distance</a:t>
                      </a:r>
                      <a:endParaRPr lang="en-US" altLang="zh-CN" sz="1600">
                        <a:latin typeface="Times New Roman Regular" panose="02020603050405020304" charset="0"/>
                        <a:ea typeface="等线 Light" panose="02010600030101010101" charset="-122"/>
                        <a:cs typeface="Times New Roman Regular" panose="02020603050405020304" charset="0"/>
                      </a:endParaRPr>
                    </a:p>
                  </a:txBody>
                  <a:tcPr anchor="ctr" anchorCtr="0">
                    <a:lnL>
                      <a:noFill/>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c>
                  <a:txBody>
                    <a:bodyPr/>
                    <a:p>
                      <a:pPr algn="ctr">
                        <a:buNone/>
                      </a:pPr>
                      <a:r>
                        <a:rPr lang="en-US" altLang="zh-CN" sz="1600">
                          <a:latin typeface="Times New Roman Regular" panose="02020603050405020304" charset="0"/>
                          <a:ea typeface="等线" panose="02010600030101010101" charset="-122"/>
                          <a:cs typeface="Times New Roman Regular" panose="02020603050405020304" charset="0"/>
                        </a:rPr>
                        <a:t>0.006</a:t>
                      </a:r>
                      <a:endParaRPr lang="en-US" altLang="zh-CN" sz="1600">
                        <a:latin typeface="Times New Roman Regular" panose="02020603050405020304" charset="0"/>
                        <a:ea typeface="等线" panose="02010600030101010101" charset="-122"/>
                        <a:cs typeface="Times New Roman Regular" panose="02020603050405020304" charset="0"/>
                      </a:endParaRPr>
                    </a:p>
                  </a:txBody>
                  <a:tcPr anchor="ctr" anchorCtr="0">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r>
              <a:tr h="321310">
                <a:tc>
                  <a:txBody>
                    <a:bodyPr/>
                    <a:p>
                      <a:pPr algn="ctr">
                        <a:buNone/>
                      </a:pPr>
                      <a:r>
                        <a:rPr lang="zh-CN" altLang="en-US" sz="1600">
                          <a:latin typeface="Times New Roman Regular" panose="02020603050405020304" charset="0"/>
                          <a:ea typeface="等线 Light" panose="02010600030101010101" charset="-122"/>
                          <a:cs typeface="Times New Roman Regular" panose="02020603050405020304" charset="0"/>
                        </a:rPr>
                        <a:t>Photometric Stereo</a:t>
                      </a:r>
                      <a:endParaRPr lang="zh-CN" altLang="en-US" sz="1600">
                        <a:latin typeface="Times New Roman Regular" panose="02020603050405020304" charset="0"/>
                        <a:ea typeface="等线 Light" panose="02010600030101010101" charset="-122"/>
                        <a:cs typeface="Times New Roman Regular" panose="02020603050405020304" charset="0"/>
                      </a:endParaRPr>
                    </a:p>
                  </a:txBody>
                  <a:tcPr anchor="ctr" anchorCtr="0">
                    <a:lnL>
                      <a:noFill/>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c>
                  <a:txBody>
                    <a:bodyPr/>
                    <a:p>
                      <a:pPr algn="ctr">
                        <a:buClrTx/>
                        <a:buSzTx/>
                        <a:buFontTx/>
                        <a:buNone/>
                      </a:pPr>
                      <a:r>
                        <a:rPr lang="en-US" altLang="zh-CN" sz="1600">
                          <a:latin typeface="Times New Roman Regular" panose="02020603050405020304" charset="0"/>
                          <a:ea typeface="等线" panose="02010600030101010101" charset="-122"/>
                          <a:cs typeface="Times New Roman Regular" panose="02020603050405020304" charset="0"/>
                          <a:sym typeface="+mn-ea"/>
                        </a:rPr>
                        <a:t>√</a:t>
                      </a:r>
                      <a:endParaRPr lang="en-US" altLang="zh-CN" sz="1600">
                        <a:latin typeface="Times New Roman Regular" panose="02020603050405020304" charset="0"/>
                        <a:ea typeface="等线" panose="02010600030101010101" charset="-122"/>
                        <a:cs typeface="Times New Roman Regular" panose="02020603050405020304" charset="0"/>
                        <a:sym typeface="+mn-ea"/>
                      </a:endParaRPr>
                    </a:p>
                  </a:txBody>
                  <a:tcPr anchor="ctr" anchorCtr="0">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r>
              <a:tr h="2696845">
                <a:tc>
                  <a:txBody>
                    <a:bodyPr/>
                    <a:p>
                      <a:pPr algn="ctr">
                        <a:buNone/>
                      </a:pPr>
                      <a:r>
                        <a:rPr lang="zh-CN" altLang="en-US" sz="1600">
                          <a:latin typeface="Times New Roman Regular" panose="02020603050405020304" charset="0"/>
                          <a:ea typeface="等线 Light" panose="02010600030101010101" charset="-122"/>
                          <a:cs typeface="Times New Roman Regular" panose="02020603050405020304" charset="0"/>
                        </a:rPr>
                        <a:t>Image</a:t>
                      </a:r>
                      <a:endParaRPr lang="zh-CN" altLang="en-US" sz="1600">
                        <a:latin typeface="Times New Roman Regular" panose="02020603050405020304" charset="0"/>
                        <a:ea typeface="等线 Light" panose="02010600030101010101" charset="-122"/>
                        <a:cs typeface="Times New Roman Regular" panose="02020603050405020304" charset="0"/>
                      </a:endParaRPr>
                    </a:p>
                  </a:txBody>
                  <a:tcPr anchor="ctr" anchorCtr="0">
                    <a:lnL>
                      <a:noFill/>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c>
                  <a:txBody>
                    <a:bodyPr/>
                    <a:p>
                      <a:pPr algn="ctr">
                        <a:buNone/>
                      </a:pPr>
                      <a:endParaRPr lang="en-US" altLang="zh-CN" sz="1600">
                        <a:latin typeface="Times New Roman Regular" panose="02020603050405020304" charset="0"/>
                        <a:ea typeface="等线 Light" panose="02010600030101010101" charset="-122"/>
                        <a:cs typeface="Times New Roman Regular" panose="02020603050405020304" charset="0"/>
                      </a:endParaRPr>
                    </a:p>
                  </a:txBody>
                  <a:tcPr anchor="ctr" anchorCtr="0">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r>
              <a:tr h="1270000">
                <a:tc>
                  <a:txBody>
                    <a:bodyPr/>
                    <a:p>
                      <a:pPr algn="ctr">
                        <a:buNone/>
                      </a:pPr>
                      <a:r>
                        <a:rPr lang="zh-CN" altLang="en-US" sz="1600">
                          <a:latin typeface="Times New Roman Regular" panose="02020603050405020304" charset="0"/>
                          <a:ea typeface="等线 Light" panose="02010600030101010101" charset="-122"/>
                          <a:cs typeface="Times New Roman Regular" panose="02020603050405020304" charset="0"/>
                        </a:rPr>
                        <a:t>Advantages</a:t>
                      </a:r>
                      <a:endParaRPr lang="zh-CN" altLang="en-US" sz="1600">
                        <a:latin typeface="Times New Roman Regular" panose="02020603050405020304" charset="0"/>
                        <a:ea typeface="等线 Light" panose="02010600030101010101" charset="-122"/>
                        <a:cs typeface="Times New Roman Regular" panose="02020603050405020304" charset="0"/>
                      </a:endParaRPr>
                    </a:p>
                  </a:txBody>
                  <a:tcPr anchor="ctr" anchorCtr="0">
                    <a:lnL>
                      <a:noFill/>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c>
                  <a:txBody>
                    <a:bodyPr/>
                    <a:p>
                      <a:pPr algn="just" fontAlgn="auto">
                        <a:lnSpc>
                          <a:spcPct val="120000"/>
                        </a:lnSpc>
                      </a:pPr>
                      <a:r>
                        <a:rPr lang="zh-CN" altLang="en-US" sz="1600" b="0">
                          <a:solidFill>
                            <a:schemeClr val="tx1"/>
                          </a:solidFill>
                          <a:latin typeface="Times New Roman Regular" panose="02020603050405020304" charset="0"/>
                          <a:ea typeface="+mj-ea"/>
                          <a:cs typeface="Times New Roman Regular" panose="02020603050405020304" charset="0"/>
                          <a:sym typeface="+mn-ea"/>
                        </a:rPr>
                        <a:t>Four-</a:t>
                      </a:r>
                      <a:r>
                        <a:rPr lang="en-US" altLang="zh-CN" sz="1600" b="0">
                          <a:solidFill>
                            <a:schemeClr val="tx1"/>
                          </a:solidFill>
                          <a:latin typeface="Times New Roman Regular" panose="02020603050405020304" charset="0"/>
                          <a:ea typeface="+mj-ea"/>
                          <a:cs typeface="Times New Roman Regular" panose="02020603050405020304" charset="0"/>
                          <a:sym typeface="+mn-ea"/>
                        </a:rPr>
                        <a:t>P</a:t>
                      </a:r>
                      <a:r>
                        <a:rPr lang="zh-CN" altLang="en-US" sz="1600" b="0">
                          <a:solidFill>
                            <a:schemeClr val="tx1"/>
                          </a:solidFill>
                          <a:latin typeface="Times New Roman Regular" panose="02020603050405020304" charset="0"/>
                          <a:ea typeface="+mj-ea"/>
                          <a:cs typeface="Times New Roman Regular" panose="02020603050405020304" charset="0"/>
                          <a:sym typeface="+mn-ea"/>
                        </a:rPr>
                        <a:t>rojection </a:t>
                      </a:r>
                      <a:r>
                        <a:rPr lang="en-US" altLang="zh-CN" sz="1600" b="0">
                          <a:solidFill>
                            <a:schemeClr val="tx1"/>
                          </a:solidFill>
                          <a:latin typeface="Times New Roman Regular" panose="02020603050405020304" charset="0"/>
                          <a:ea typeface="+mj-ea"/>
                          <a:cs typeface="Times New Roman Regular" panose="02020603050405020304" charset="0"/>
                          <a:sym typeface="+mn-ea"/>
                        </a:rPr>
                        <a:t>M</a:t>
                      </a:r>
                      <a:r>
                        <a:rPr lang="zh-CN" altLang="en-US" sz="1600" b="0">
                          <a:solidFill>
                            <a:schemeClr val="tx1"/>
                          </a:solidFill>
                          <a:latin typeface="Times New Roman Regular" panose="02020603050405020304" charset="0"/>
                          <a:ea typeface="+mj-ea"/>
                          <a:cs typeface="Times New Roman Regular" panose="02020603050405020304" charset="0"/>
                          <a:sym typeface="+mn-ea"/>
                        </a:rPr>
                        <a:t>ode</a:t>
                      </a:r>
                      <a:r>
                        <a:rPr lang="zh-CN" altLang="en-US" sz="1600" b="1">
                          <a:solidFill>
                            <a:schemeClr val="tx1"/>
                          </a:solidFill>
                          <a:latin typeface="Times New Roman Regular" panose="02020603050405020304" charset="0"/>
                          <a:ea typeface="+mj-ea"/>
                          <a:cs typeface="Times New Roman Regular" panose="02020603050405020304" charset="0"/>
                          <a:sym typeface="+mn-ea"/>
                        </a:rPr>
                        <a:t>：</a:t>
                      </a:r>
                      <a:endParaRPr lang="zh-CN" altLang="en-US" sz="1600" b="1">
                        <a:solidFill>
                          <a:schemeClr val="tx1"/>
                        </a:solidFill>
                        <a:latin typeface="Times New Roman Regular" panose="02020603050405020304" charset="0"/>
                        <a:ea typeface="+mj-ea"/>
                        <a:cs typeface="Times New Roman Regular" panose="02020603050405020304" charset="0"/>
                        <a:sym typeface="+mn-ea"/>
                      </a:endParaRPr>
                    </a:p>
                    <a:p>
                      <a:pPr marL="285750" indent="-285750" algn="just" fontAlgn="auto">
                        <a:lnSpc>
                          <a:spcPct val="120000"/>
                        </a:lnSpc>
                        <a:buFont typeface="Wingdings" panose="05000000000000000000" charset="0"/>
                        <a:buChar char="l"/>
                      </a:pPr>
                      <a:r>
                        <a:rPr lang="zh-CN" altLang="en-US" sz="1600">
                          <a:solidFill>
                            <a:schemeClr val="tx1"/>
                          </a:solidFill>
                          <a:latin typeface="Times New Roman Regular" panose="02020603050405020304" charset="0"/>
                          <a:ea typeface="+mj-ea"/>
                          <a:cs typeface="Times New Roman Regular" panose="02020603050405020304" charset="0"/>
                          <a:sym typeface="+mn-ea"/>
                        </a:rPr>
                        <a:t>The imaging is complete, with no blind spots around.</a:t>
                      </a:r>
                      <a:endParaRPr lang="zh-CN" altLang="en-US" sz="1600">
                        <a:solidFill>
                          <a:schemeClr val="tx1"/>
                        </a:solidFill>
                        <a:latin typeface="Times New Roman Regular" panose="02020603050405020304" charset="0"/>
                        <a:ea typeface="+mj-ea"/>
                        <a:cs typeface="Times New Roman Regular" panose="02020603050405020304" charset="0"/>
                        <a:sym typeface="+mn-ea"/>
                      </a:endParaRPr>
                    </a:p>
                    <a:p>
                      <a:pPr marL="285750" indent="-285750" algn="just" fontAlgn="auto">
                        <a:lnSpc>
                          <a:spcPct val="120000"/>
                        </a:lnSpc>
                        <a:buFont typeface="Wingdings" panose="05000000000000000000" charset="0"/>
                        <a:buChar char="l"/>
                      </a:pPr>
                      <a:r>
                        <a:rPr lang="zh-CN" altLang="en-US" sz="1600">
                          <a:solidFill>
                            <a:schemeClr val="tx1"/>
                          </a:solidFill>
                          <a:latin typeface="Times New Roman Regular" panose="02020603050405020304" charset="0"/>
                          <a:ea typeface="+mj-ea"/>
                          <a:cs typeface="Times New Roman Regular" panose="02020603050405020304" charset="0"/>
                          <a:sym typeface="+mn-ea"/>
                        </a:rPr>
                        <a:t>By obtaining image information from multiple perspectives, it can more comprehensively capture the features and spatial information of the object, making the depth calculation more accurate and reliable.</a:t>
                      </a:r>
                      <a:endParaRPr lang="zh-CN" altLang="en-US" sz="1600">
                        <a:solidFill>
                          <a:schemeClr val="tx1"/>
                        </a:solidFill>
                        <a:latin typeface="Times New Roman Regular" panose="02020603050405020304" charset="0"/>
                        <a:ea typeface="+mj-ea"/>
                        <a:cs typeface="Times New Roman Regular" panose="02020603050405020304" charset="0"/>
                        <a:sym typeface="+mn-ea"/>
                      </a:endParaRPr>
                    </a:p>
                  </a:txBody>
                  <a:tcPr anchor="ctr" anchorCtr="0">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lnTlToBr>
                      <a:noFill/>
                    </a:lnTlToBr>
                    <a:lnBlToTr>
                      <a:noFill/>
                    </a:lnBlToTr>
                  </a:tcPr>
                </a:tc>
              </a:tr>
            </a:tbl>
          </a:graphicData>
        </a:graphic>
      </p:graphicFrame>
      <p:pic>
        <p:nvPicPr>
          <p:cNvPr id="5" name="图片 4" descr="1"/>
          <p:cNvPicPr>
            <a:picLocks noChangeAspect="1"/>
          </p:cNvPicPr>
          <p:nvPr>
            <p:custDataLst>
              <p:tags r:id="rId2"/>
            </p:custDataLst>
          </p:nvPr>
        </p:nvPicPr>
        <p:blipFill>
          <a:blip r:embed="rId3"/>
          <a:srcRect l="1727" t="7421" r="6046" b="3589"/>
          <a:stretch>
            <a:fillRect/>
          </a:stretch>
        </p:blipFill>
        <p:spPr>
          <a:xfrm rot="10800000">
            <a:off x="7194365" y="2673230"/>
            <a:ext cx="3600000" cy="2088000"/>
          </a:xfrm>
          <a:prstGeom prst="rect">
            <a:avLst/>
          </a:prstGeom>
        </p:spPr>
      </p:pic>
      <p:sp>
        <p:nvSpPr>
          <p:cNvPr id="6" name="文本框 5"/>
          <p:cNvSpPr txBox="1"/>
          <p:nvPr>
            <p:custDataLst>
              <p:tags r:id="rId4"/>
            </p:custDataLst>
          </p:nvPr>
        </p:nvSpPr>
        <p:spPr>
          <a:xfrm>
            <a:off x="4384040" y="4761230"/>
            <a:ext cx="1075690" cy="337185"/>
          </a:xfrm>
          <a:prstGeom prst="rect">
            <a:avLst/>
          </a:prstGeom>
          <a:noFill/>
        </p:spPr>
        <p:txBody>
          <a:bodyPr wrap="square" rtlCol="0">
            <a:spAutoFit/>
          </a:bodyPr>
          <a:p>
            <a:pPr algn="ctr"/>
            <a:r>
              <a:rPr lang="en-US" altLang="zh-CN" sz="1600">
                <a:latin typeface="Times New Roman Regular" panose="02020603050405020304" charset="0"/>
                <a:cs typeface="Times New Roman Regular" panose="02020603050405020304" charset="0"/>
              </a:rPr>
              <a:t>2D </a:t>
            </a:r>
            <a:r>
              <a:rPr lang="zh-CN" altLang="en-US" sz="1600">
                <a:latin typeface="Times New Roman Regular" panose="02020603050405020304" charset="0"/>
                <a:cs typeface="Times New Roman Regular" panose="02020603050405020304" charset="0"/>
              </a:rPr>
              <a:t>Image</a:t>
            </a:r>
            <a:endParaRPr lang="zh-CN" altLang="en-US" sz="1600">
              <a:latin typeface="Times New Roman Regular" panose="02020603050405020304" charset="0"/>
              <a:cs typeface="Times New Roman Regular" panose="02020603050405020304" charset="0"/>
            </a:endParaRPr>
          </a:p>
        </p:txBody>
      </p:sp>
      <p:sp>
        <p:nvSpPr>
          <p:cNvPr id="7" name="文本框 6"/>
          <p:cNvSpPr txBox="1"/>
          <p:nvPr>
            <p:custDataLst>
              <p:tags r:id="rId5"/>
            </p:custDataLst>
          </p:nvPr>
        </p:nvSpPr>
        <p:spPr>
          <a:xfrm>
            <a:off x="8456930" y="4761230"/>
            <a:ext cx="1075690" cy="337185"/>
          </a:xfrm>
          <a:prstGeom prst="rect">
            <a:avLst/>
          </a:prstGeom>
          <a:noFill/>
        </p:spPr>
        <p:txBody>
          <a:bodyPr wrap="square" rtlCol="0">
            <a:spAutoFit/>
          </a:bodyPr>
          <a:p>
            <a:pPr algn="ctr"/>
            <a:r>
              <a:rPr lang="en-US" altLang="zh-CN" sz="1600">
                <a:latin typeface="Times New Roman Regular" panose="02020603050405020304" charset="0"/>
                <a:cs typeface="Times New Roman Regular" panose="02020603050405020304" charset="0"/>
              </a:rPr>
              <a:t>3D </a:t>
            </a:r>
            <a:r>
              <a:rPr lang="zh-CN" altLang="en-US" sz="1600">
                <a:latin typeface="Times New Roman Regular" panose="02020603050405020304" charset="0"/>
                <a:cs typeface="Times New Roman Regular" panose="02020603050405020304" charset="0"/>
              </a:rPr>
              <a:t>Image</a:t>
            </a:r>
            <a:endParaRPr lang="zh-CN" altLang="en-US" sz="1600">
              <a:latin typeface="Times New Roman Regular" panose="02020603050405020304" charset="0"/>
              <a:cs typeface="Times New Roman Regular" panose="02020603050405020304" charset="0"/>
            </a:endParaRPr>
          </a:p>
        </p:txBody>
      </p:sp>
      <p:pic>
        <p:nvPicPr>
          <p:cNvPr id="8" name="图片 7" descr="S000002_C01_L05_RGB_20240617172409180"/>
          <p:cNvPicPr/>
          <p:nvPr/>
        </p:nvPicPr>
        <p:blipFill>
          <a:blip r:embed="rId6"/>
          <a:srcRect l="22174" t="25130" r="24207" b="17333"/>
          <a:stretch>
            <a:fillRect/>
          </a:stretch>
        </p:blipFill>
        <p:spPr>
          <a:xfrm rot="10800000">
            <a:off x="3023685" y="2673350"/>
            <a:ext cx="3600000" cy="20878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4294967295"/>
          </p:nvPr>
        </p:nvSpPr>
        <p:spPr>
          <a:xfrm>
            <a:off x="16935" y="6675855"/>
            <a:ext cx="615951" cy="184150"/>
          </a:xfrm>
          <a:prstGeom prst="rect">
            <a:avLst/>
          </a:prstGeom>
        </p:spPr>
        <p:txBody>
          <a:bodyPr/>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
        <p:nvSpPr>
          <p:cNvPr id="9" name="TextBox 6"/>
          <p:cNvSpPr txBox="1">
            <a:spLocks noChangeArrowheads="1"/>
          </p:cNvSpPr>
          <p:nvPr/>
        </p:nvSpPr>
        <p:spPr bwMode="auto">
          <a:xfrm>
            <a:off x="1440180" y="116205"/>
            <a:ext cx="865124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itchFamily="2" charset="-122"/>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9pPr>
          </a:lstStyle>
          <a:p>
            <a:pPr marL="0" indent="0" eaLnBrk="1" hangingPunct="1">
              <a:spcBef>
                <a:spcPct val="0"/>
              </a:spcBef>
              <a:spcAft>
                <a:spcPts val="650"/>
              </a:spcAft>
              <a:buNone/>
            </a:pPr>
            <a:r>
              <a:rPr lang="en-US" altLang="zh-CN" sz="1800" b="1" dirty="0">
                <a:latin typeface="Times New Roman Regular" panose="02020603050405020304" charset="0"/>
                <a:ea typeface="Arial" panose="020B0604020202020204" pitchFamily="34" charset="0"/>
                <a:cs typeface="Times New Roman Regular" panose="02020603050405020304" charset="0"/>
              </a:rPr>
              <a:t>│V</a:t>
            </a:r>
            <a:r>
              <a:rPr lang="zh-CN" altLang="en-US" sz="1800" b="1" dirty="0">
                <a:latin typeface="Times New Roman Regular" panose="02020603050405020304" charset="0"/>
                <a:cs typeface="Times New Roman Regular" panose="02020603050405020304" charset="0"/>
                <a:sym typeface="+mn-ea"/>
              </a:rPr>
              <a:t>isual </a:t>
            </a:r>
            <a:r>
              <a:rPr lang="en-US" altLang="zh-CN" sz="1800" b="1" dirty="0">
                <a:latin typeface="Times New Roman Regular" panose="02020603050405020304" charset="0"/>
                <a:cs typeface="Times New Roman Regular" panose="02020603050405020304" charset="0"/>
                <a:sym typeface="+mn-ea"/>
              </a:rPr>
              <a:t>I</a:t>
            </a:r>
            <a:r>
              <a:rPr lang="zh-CN" altLang="en-US" sz="1800" b="1" dirty="0">
                <a:latin typeface="Times New Roman Regular" panose="02020603050405020304" charset="0"/>
                <a:cs typeface="Times New Roman Regular" panose="02020603050405020304" charset="0"/>
                <a:sym typeface="+mn-ea"/>
              </a:rPr>
              <a:t>maging </a:t>
            </a:r>
            <a:r>
              <a:rPr lang="en-US" altLang="zh-CN" sz="1800" b="1" dirty="0">
                <a:latin typeface="Times New Roman Regular" panose="02020603050405020304" charset="0"/>
                <a:cs typeface="Times New Roman Regular" panose="02020603050405020304" charset="0"/>
                <a:sym typeface="+mn-ea"/>
              </a:rPr>
              <a:t>E</a:t>
            </a:r>
            <a:r>
              <a:rPr lang="zh-CN" altLang="en-US" sz="1800" b="1" dirty="0">
                <a:latin typeface="Times New Roman Regular" panose="02020603050405020304" charset="0"/>
                <a:cs typeface="Times New Roman Regular" panose="02020603050405020304" charset="0"/>
                <a:sym typeface="+mn-ea"/>
              </a:rPr>
              <a:t>ffects</a:t>
            </a:r>
            <a:r>
              <a:rPr lang="en-US" altLang="zh-CN" sz="1800" b="1" dirty="0">
                <a:latin typeface="Times New Roman Regular" panose="02020603050405020304" charset="0"/>
                <a:ea typeface="Arial" panose="020B0604020202020204" pitchFamily="34" charset="0"/>
                <a:cs typeface="Times New Roman Regular" panose="02020603050405020304" charset="0"/>
                <a:sym typeface="+mn-ea"/>
              </a:rPr>
              <a:t> │</a:t>
            </a:r>
            <a:r>
              <a:rPr lang="en-US" altLang="zh-CN"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 </a:t>
            </a:r>
            <a:r>
              <a:rPr lang="zh-CN" altLang="en-US"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Multi-Head Structured Light Parameters  </a:t>
            </a:r>
            <a:endParaRPr lang="zh-CN" altLang="en-US"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endParaRPr>
          </a:p>
        </p:txBody>
      </p:sp>
      <p:graphicFrame>
        <p:nvGraphicFramePr>
          <p:cNvPr id="10" name="表格 9"/>
          <p:cNvGraphicFramePr/>
          <p:nvPr>
            <p:custDataLst>
              <p:tags r:id="rId1"/>
            </p:custDataLst>
          </p:nvPr>
        </p:nvGraphicFramePr>
        <p:xfrm>
          <a:off x="6407785" y="729615"/>
          <a:ext cx="5050790" cy="5583555"/>
        </p:xfrm>
        <a:graphic>
          <a:graphicData uri="http://schemas.openxmlformats.org/drawingml/2006/table">
            <a:tbl>
              <a:tblPr firstRow="1">
                <a:tableStyleId>{37AB52F8-91EF-4A07-8C69-53BA6CEA3F02}</a:tableStyleId>
              </a:tblPr>
              <a:tblGrid>
                <a:gridCol w="1055370"/>
                <a:gridCol w="1078865"/>
                <a:gridCol w="1209675"/>
                <a:gridCol w="1706880"/>
              </a:tblGrid>
              <a:tr h="611505">
                <a:tc gridSpan="4">
                  <a:txBody>
                    <a:bodyPr/>
                    <a:p>
                      <a:pPr algn="ctr">
                        <a:buNone/>
                      </a:pPr>
                      <a:r>
                        <a:rPr sz="1600">
                          <a:solidFill>
                            <a:schemeClr val="bg1"/>
                          </a:solidFill>
                          <a:latin typeface="Times New Roman Regular" panose="02020603050405020304" charset="0"/>
                          <a:cs typeface="Times New Roman Regular" panose="02020603050405020304" charset="0"/>
                        </a:rPr>
                        <a:t>Multi-projection + Zoned Light Source</a:t>
                      </a:r>
                      <a:endParaRPr sz="1600">
                        <a:solidFill>
                          <a:schemeClr val="bg1"/>
                        </a:solidFill>
                        <a:latin typeface="Times New Roman Regular" panose="02020603050405020304" charset="0"/>
                        <a:cs typeface="Times New Roman Regular" panose="02020603050405020304" charset="0"/>
                      </a:endParaRPr>
                    </a:p>
                  </a:txBody>
                  <a:tcPr anchor="ctr" anchorCtr="0"/>
                </a:tc>
                <a:tc hMerge="1">
                  <a:tcPr/>
                </a:tc>
                <a:tc hMerge="1">
                  <a:tcPr/>
                </a:tc>
                <a:tc hMerge="1">
                  <a:tcPr/>
                </a:tc>
              </a:tr>
              <a:tr h="497205">
                <a:tc rowSpan="8">
                  <a:txBody>
                    <a:bodyPr/>
                    <a:p>
                      <a:pPr algn="ctr">
                        <a:buNone/>
                      </a:pPr>
                      <a:r>
                        <a:rPr lang="en-US" altLang="zh-CN" sz="1400">
                          <a:latin typeface="Times New Roman Regular" panose="02020603050405020304" charset="0"/>
                          <a:ea typeface="+mj-ea"/>
                          <a:cs typeface="Times New Roman Regular" panose="02020603050405020304" charset="0"/>
                        </a:rPr>
                        <a:t>Camera</a:t>
                      </a:r>
                      <a:endParaRPr lang="en-US" altLang="zh-CN" sz="1400">
                        <a:latin typeface="Times New Roman Regular" panose="02020603050405020304" charset="0"/>
                        <a:ea typeface="+mj-ea"/>
                        <a:cs typeface="Times New Roman Regular" panose="02020603050405020304" charset="0"/>
                      </a:endParaRPr>
                    </a:p>
                  </a:txBody>
                  <a:tcPr anchor="ctr" anchorCtr="0"/>
                </a:tc>
                <a:tc rowSpan="8">
                  <a:txBody>
                    <a:bodyPr/>
                    <a:p>
                      <a:pPr marL="0" lvl="0" indent="0" algn="ctr" hangingPunct="0">
                        <a:lnSpc>
                          <a:spcPct val="100000"/>
                        </a:lnSpc>
                        <a:spcBef>
                          <a:spcPct val="0"/>
                        </a:spcBef>
                        <a:buNone/>
                      </a:pPr>
                      <a:r>
                        <a:rPr lang="en-US" altLang="zh-CN" sz="1200" dirty="0">
                          <a:latin typeface="Times New Roman Regular" panose="02020603050405020304" charset="0"/>
                          <a:ea typeface="+mj-ea"/>
                          <a:cs typeface="Times New Roman Regular" panose="02020603050405020304" charset="0"/>
                        </a:rPr>
                        <a:t>SQ081017</a:t>
                      </a:r>
                      <a:endParaRPr lang="en-US" altLang="zh-CN" sz="1200" dirty="0">
                        <a:latin typeface="Times New Roman Regular" panose="02020603050405020304" charset="0"/>
                        <a:ea typeface="+mj-ea"/>
                        <a:cs typeface="Times New Roman Regular" panose="02020603050405020304" charset="0"/>
                      </a:endParaRPr>
                    </a:p>
                  </a:txBody>
                  <a:tcPr anchor="ctr" anchorCtr="0">
                    <a:lnR w="12700">
                      <a:solidFill>
                        <a:schemeClr val="accent2"/>
                      </a:solidFill>
                      <a:prstDash val="solid"/>
                    </a:lnR>
                  </a:tcPr>
                </a:tc>
                <a:tc>
                  <a:txBody>
                    <a:bodyPr/>
                    <a:p>
                      <a:pPr>
                        <a:buNone/>
                      </a:pPr>
                      <a:r>
                        <a:rPr lang="zh-CN" altLang="en-US" sz="1200">
                          <a:latin typeface="Times New Roman Regular" panose="02020603050405020304" charset="0"/>
                          <a:ea typeface="+mj-ea"/>
                          <a:cs typeface="Times New Roman Regular" panose="02020603050405020304" charset="0"/>
                        </a:rPr>
                        <a:t>Resolution</a:t>
                      </a:r>
                      <a:endParaRPr lang="zh-CN" altLang="en-US" sz="1200">
                        <a:latin typeface="Times New Roman Regular" panose="02020603050405020304" charset="0"/>
                        <a:ea typeface="+mj-ea"/>
                        <a:cs typeface="Times New Roman Regular" panose="02020603050405020304" charset="0"/>
                      </a:endParaRPr>
                    </a:p>
                  </a:txBody>
                  <a:tcPr anchor="ctr" anchorCtr="0">
                    <a:lnL w="12700">
                      <a:solidFill>
                        <a:schemeClr val="accent2"/>
                      </a:solidFill>
                      <a:prstDash val="solid"/>
                    </a:lnL>
                  </a:tcPr>
                </a:tc>
                <a:tc>
                  <a:txBody>
                    <a:bodyPr/>
                    <a:p>
                      <a:pPr>
                        <a:buNone/>
                      </a:pPr>
                      <a:r>
                        <a:rPr lang="en-US" altLang="zh-CN" sz="1200" dirty="0">
                          <a:latin typeface="Times New Roman Regular" panose="02020603050405020304" charset="0"/>
                          <a:ea typeface="+mj-ea"/>
                          <a:cs typeface="Times New Roman Regular" panose="02020603050405020304" charset="0"/>
                        </a:rPr>
                        <a:t>2856*2848</a:t>
                      </a:r>
                      <a:endParaRPr lang="en-US" altLang="zh-CN" sz="1200" dirty="0">
                        <a:latin typeface="Times New Roman Regular" panose="02020603050405020304" charset="0"/>
                        <a:ea typeface="+mj-ea"/>
                        <a:cs typeface="Times New Roman Regular" panose="02020603050405020304" charset="0"/>
                      </a:endParaRPr>
                    </a:p>
                  </a:txBody>
                  <a:tcPr anchor="ctr" anchorCtr="0"/>
                </a:tc>
              </a:tr>
              <a:tr h="497205">
                <a:tc vMerge="1">
                  <a:tcPr anchor="ctr" anchorCtr="0"/>
                </a:tc>
                <a:tc vMerge="1">
                  <a:tcPr anchor="ctr" anchorCtr="0">
                    <a:lnR w="12700">
                      <a:solidFill>
                        <a:schemeClr val="accent2"/>
                      </a:solidFill>
                      <a:prstDash val="solid"/>
                    </a:lnR>
                  </a:tcPr>
                </a:tc>
                <a:tc>
                  <a:txBody>
                    <a:bodyPr/>
                    <a:p>
                      <a:pPr>
                        <a:buNone/>
                      </a:pPr>
                      <a:r>
                        <a:rPr lang="zh-CN" altLang="en-US" sz="1200">
                          <a:latin typeface="Times New Roman Regular" panose="02020603050405020304" charset="0"/>
                          <a:ea typeface="+mj-ea"/>
                          <a:cs typeface="Times New Roman Regular" panose="02020603050405020304" charset="0"/>
                        </a:rPr>
                        <a:t>Quantity</a:t>
                      </a:r>
                      <a:endParaRPr lang="zh-CN" altLang="en-US" sz="1200">
                        <a:latin typeface="Times New Roman Regular" panose="02020603050405020304" charset="0"/>
                        <a:ea typeface="+mj-ea"/>
                        <a:cs typeface="Times New Roman Regular" panose="02020603050405020304" charset="0"/>
                      </a:endParaRPr>
                    </a:p>
                  </a:txBody>
                  <a:tcPr anchor="ctr" anchorCtr="0">
                    <a:lnL w="12700">
                      <a:solidFill>
                        <a:schemeClr val="accent2"/>
                      </a:solidFill>
                      <a:prstDash val="solid"/>
                    </a:lnL>
                  </a:tcPr>
                </a:tc>
                <a:tc>
                  <a:txBody>
                    <a:bodyPr/>
                    <a:p>
                      <a:pPr>
                        <a:buNone/>
                      </a:pPr>
                      <a:r>
                        <a:rPr lang="en-US" altLang="zh-CN" sz="1200" dirty="0">
                          <a:latin typeface="Times New Roman Regular" panose="02020603050405020304" charset="0"/>
                          <a:ea typeface="+mj-ea"/>
                          <a:cs typeface="Times New Roman Regular" panose="02020603050405020304" charset="0"/>
                        </a:rPr>
                        <a:t>1</a:t>
                      </a:r>
                      <a:endParaRPr lang="en-US" altLang="zh-CN" sz="1200" dirty="0">
                        <a:latin typeface="Times New Roman Regular" panose="02020603050405020304" charset="0"/>
                        <a:ea typeface="+mj-ea"/>
                        <a:cs typeface="Times New Roman Regular" panose="02020603050405020304" charset="0"/>
                      </a:endParaRPr>
                    </a:p>
                  </a:txBody>
                  <a:tcPr anchor="ctr" anchorCtr="0"/>
                </a:tc>
              </a:tr>
              <a:tr h="497205">
                <a:tc vMerge="1">
                  <a:tcPr/>
                </a:tc>
                <a:tc vMerge="1">
                  <a:tcPr>
                    <a:lnR w="12700">
                      <a:solidFill>
                        <a:schemeClr val="accent2"/>
                      </a:solidFill>
                      <a:prstDash val="solid"/>
                    </a:lnR>
                  </a:tcPr>
                </a:tc>
                <a:tc>
                  <a:txBody>
                    <a:bodyPr/>
                    <a:p>
                      <a:pPr>
                        <a:buNone/>
                      </a:pPr>
                      <a:r>
                        <a:rPr lang="zh-CN" altLang="en-US" sz="1200">
                          <a:latin typeface="Times New Roman Regular" panose="02020603050405020304" charset="0"/>
                          <a:ea typeface="+mj-ea"/>
                          <a:cs typeface="Times New Roman Regular" panose="02020603050405020304" charset="0"/>
                        </a:rPr>
                        <a:t>Installation Angle</a:t>
                      </a:r>
                      <a:endParaRPr lang="zh-CN" altLang="en-US" sz="1200">
                        <a:latin typeface="Times New Roman Regular" panose="02020603050405020304" charset="0"/>
                        <a:ea typeface="+mj-ea"/>
                        <a:cs typeface="Times New Roman Regular" panose="02020603050405020304" charset="0"/>
                      </a:endParaRPr>
                    </a:p>
                  </a:txBody>
                  <a:tcPr anchor="ctr" anchorCtr="0">
                    <a:lnL w="12700">
                      <a:solidFill>
                        <a:schemeClr val="accent2"/>
                      </a:solidFill>
                      <a:prstDash val="solid"/>
                    </a:lnL>
                  </a:tcPr>
                </a:tc>
                <a:tc>
                  <a:txBody>
                    <a:bodyPr/>
                    <a:p>
                      <a:pPr>
                        <a:buNone/>
                      </a:pPr>
                      <a:r>
                        <a:rPr lang="en-US" altLang="zh-CN" sz="1200">
                          <a:latin typeface="Times New Roman Regular" panose="02020603050405020304" charset="0"/>
                          <a:ea typeface="+mj-ea"/>
                          <a:cs typeface="Times New Roman Regular" panose="02020603050405020304" charset="0"/>
                        </a:rPr>
                        <a:t>90°</a:t>
                      </a:r>
                      <a:endParaRPr lang="en-US" altLang="zh-CN" sz="1200">
                        <a:latin typeface="Times New Roman Regular" panose="02020603050405020304" charset="0"/>
                        <a:ea typeface="+mj-ea"/>
                        <a:cs typeface="Times New Roman Regular" panose="02020603050405020304" charset="0"/>
                      </a:endParaRPr>
                    </a:p>
                  </a:txBody>
                  <a:tcPr anchor="ctr" anchorCtr="0"/>
                </a:tc>
              </a:tr>
              <a:tr h="497205">
                <a:tc vMerge="1">
                  <a:tcPr/>
                </a:tc>
                <a:tc vMerge="1">
                  <a:tcPr>
                    <a:lnR w="12700">
                      <a:solidFill>
                        <a:schemeClr val="accent2"/>
                      </a:solidFill>
                      <a:prstDash val="solid"/>
                    </a:lnR>
                  </a:tcPr>
                </a:tc>
                <a:tc>
                  <a:txBody>
                    <a:bodyPr/>
                    <a:p>
                      <a:pPr>
                        <a:buNone/>
                      </a:pPr>
                      <a:r>
                        <a:rPr lang="zh-CN" altLang="en-US" sz="1200">
                          <a:latin typeface="Times New Roman Regular" panose="02020603050405020304" charset="0"/>
                          <a:ea typeface="+mj-ea"/>
                          <a:cs typeface="Times New Roman Regular" panose="02020603050405020304" charset="0"/>
                        </a:rPr>
                        <a:t>Baseline Distance</a:t>
                      </a:r>
                      <a:endParaRPr lang="zh-CN" altLang="en-US" sz="1200">
                        <a:latin typeface="Times New Roman Regular" panose="02020603050405020304" charset="0"/>
                        <a:ea typeface="+mj-ea"/>
                        <a:cs typeface="Times New Roman Regular" panose="02020603050405020304" charset="0"/>
                      </a:endParaRPr>
                    </a:p>
                  </a:txBody>
                  <a:tcPr anchor="ctr" anchorCtr="0">
                    <a:lnL w="12700">
                      <a:solidFill>
                        <a:schemeClr val="accent2"/>
                      </a:solidFill>
                      <a:prstDash val="solid"/>
                    </a:lnL>
                  </a:tcPr>
                </a:tc>
                <a:tc>
                  <a:txBody>
                    <a:bodyPr/>
                    <a:p>
                      <a:pPr marL="0" lvl="0" indent="0" algn="l" hangingPunct="0">
                        <a:lnSpc>
                          <a:spcPct val="100000"/>
                        </a:lnSpc>
                        <a:spcBef>
                          <a:spcPct val="0"/>
                        </a:spcBef>
                        <a:buNone/>
                      </a:pPr>
                      <a:r>
                        <a:rPr lang="en-US" altLang="zh-CN" sz="1200" dirty="0" smtClean="0">
                          <a:latin typeface="Times New Roman Regular" panose="02020603050405020304" charset="0"/>
                          <a:ea typeface="+mj-ea"/>
                          <a:cs typeface="Times New Roman Regular" panose="02020603050405020304" charset="0"/>
                        </a:rPr>
                        <a:t>115mm</a:t>
                      </a:r>
                      <a:endParaRPr lang="en-US" altLang="zh-CN" sz="1200" dirty="0" smtClean="0">
                        <a:latin typeface="Times New Roman Regular" panose="02020603050405020304" charset="0"/>
                        <a:ea typeface="+mj-ea"/>
                        <a:cs typeface="Times New Roman Regular" panose="02020603050405020304" charset="0"/>
                      </a:endParaRPr>
                    </a:p>
                  </a:txBody>
                  <a:tcPr anchor="ctr" anchorCtr="0"/>
                </a:tc>
              </a:tr>
              <a:tr h="497205">
                <a:tc vMerge="1">
                  <a:tcPr/>
                </a:tc>
                <a:tc vMerge="1">
                  <a:tcPr>
                    <a:lnR w="12700">
                      <a:solidFill>
                        <a:schemeClr val="accent2"/>
                      </a:solidFill>
                      <a:prstDash val="solid"/>
                    </a:lnR>
                  </a:tcPr>
                </a:tc>
                <a:tc>
                  <a:txBody>
                    <a:bodyPr/>
                    <a:p>
                      <a:pPr>
                        <a:buNone/>
                      </a:pPr>
                      <a:r>
                        <a:rPr lang="zh-CN" altLang="en-US" sz="1200">
                          <a:latin typeface="Times New Roman Regular" panose="02020603050405020304" charset="0"/>
                          <a:ea typeface="+mj-ea"/>
                          <a:cs typeface="Times New Roman Regular" panose="02020603050405020304" charset="0"/>
                        </a:rPr>
                        <a:t>Standard Field of View Range</a:t>
                      </a:r>
                      <a:endParaRPr lang="zh-CN" altLang="en-US" sz="1200">
                        <a:latin typeface="Times New Roman Regular" panose="02020603050405020304" charset="0"/>
                        <a:ea typeface="+mj-ea"/>
                        <a:cs typeface="Times New Roman Regular" panose="02020603050405020304" charset="0"/>
                      </a:endParaRPr>
                    </a:p>
                  </a:txBody>
                  <a:tcPr anchor="ctr" anchorCtr="0">
                    <a:lnL w="12700">
                      <a:solidFill>
                        <a:schemeClr val="accent2"/>
                      </a:solidFill>
                      <a:prstDash val="solid"/>
                    </a:lnL>
                  </a:tcPr>
                </a:tc>
                <a:tc>
                  <a:txBody>
                    <a:bodyPr/>
                    <a:p>
                      <a:pPr marL="0" lvl="0" indent="0" algn="l" hangingPunct="0">
                        <a:lnSpc>
                          <a:spcPct val="100000"/>
                        </a:lnSpc>
                        <a:spcBef>
                          <a:spcPct val="0"/>
                        </a:spcBef>
                        <a:buNone/>
                      </a:pPr>
                      <a:r>
                        <a:rPr lang="en-US" altLang="zh-CN" sz="1200" dirty="0" smtClean="0">
                          <a:latin typeface="Times New Roman Regular" panose="02020603050405020304" charset="0"/>
                          <a:ea typeface="+mj-ea"/>
                          <a:cs typeface="Times New Roman Regular" panose="02020603050405020304" charset="0"/>
                        </a:rPr>
                        <a:t>17.7mm*17.7mm</a:t>
                      </a:r>
                      <a:endParaRPr lang="en-US" altLang="zh-CN" sz="1200" dirty="0" smtClean="0">
                        <a:latin typeface="Times New Roman Regular" panose="02020603050405020304" charset="0"/>
                        <a:ea typeface="+mj-ea"/>
                        <a:cs typeface="Times New Roman Regular" panose="02020603050405020304" charset="0"/>
                      </a:endParaRPr>
                    </a:p>
                  </a:txBody>
                  <a:tcPr anchor="ctr" anchorCtr="0"/>
                </a:tc>
              </a:tr>
              <a:tr h="497205">
                <a:tc vMerge="1">
                  <a:tcPr/>
                </a:tc>
                <a:tc vMerge="1">
                  <a:tcPr>
                    <a:lnR w="12700">
                      <a:solidFill>
                        <a:schemeClr val="accent2"/>
                      </a:solidFill>
                      <a:prstDash val="solid"/>
                    </a:lnR>
                  </a:tcPr>
                </a:tc>
                <a:tc>
                  <a:txBody>
                    <a:bodyPr/>
                    <a:p>
                      <a:pPr>
                        <a:buNone/>
                      </a:pPr>
                      <a:r>
                        <a:rPr lang="zh-CN" altLang="en-US" sz="1200">
                          <a:latin typeface="Times New Roman Regular" panose="02020603050405020304" charset="0"/>
                          <a:ea typeface="+mj-ea"/>
                          <a:cs typeface="Times New Roman Regular" panose="02020603050405020304" charset="0"/>
                        </a:rPr>
                        <a:t>Depth Measurement Range</a:t>
                      </a:r>
                      <a:endParaRPr lang="zh-CN" altLang="en-US" sz="1200">
                        <a:latin typeface="Times New Roman Regular" panose="02020603050405020304" charset="0"/>
                        <a:ea typeface="+mj-ea"/>
                        <a:cs typeface="Times New Roman Regular" panose="02020603050405020304" charset="0"/>
                      </a:endParaRPr>
                    </a:p>
                  </a:txBody>
                  <a:tcPr anchor="ctr" anchorCtr="0">
                    <a:lnL w="12700">
                      <a:solidFill>
                        <a:schemeClr val="accent2"/>
                      </a:solidFill>
                      <a:prstDash val="solid"/>
                    </a:lnL>
                  </a:tcPr>
                </a:tc>
                <a:tc>
                  <a:txBody>
                    <a:bodyPr/>
                    <a:p>
                      <a:pPr marL="0" lvl="0" indent="0" algn="l" hangingPunct="0">
                        <a:lnSpc>
                          <a:spcPct val="100000"/>
                        </a:lnSpc>
                        <a:spcBef>
                          <a:spcPct val="0"/>
                        </a:spcBef>
                        <a:buNone/>
                      </a:pPr>
                      <a:r>
                        <a:rPr lang="zh-CN" altLang="en-US" sz="1200" dirty="0" smtClean="0">
                          <a:latin typeface="Times New Roman Regular" panose="02020603050405020304" charset="0"/>
                          <a:ea typeface="+mj-ea"/>
                          <a:cs typeface="Times New Roman Regular" panose="02020603050405020304" charset="0"/>
                        </a:rPr>
                        <a:t>±</a:t>
                      </a:r>
                      <a:r>
                        <a:rPr lang="en-US" altLang="zh-CN" sz="1200" dirty="0" smtClean="0">
                          <a:latin typeface="Times New Roman Regular" panose="02020603050405020304" charset="0"/>
                          <a:ea typeface="+mj-ea"/>
                          <a:cs typeface="Times New Roman Regular" panose="02020603050405020304" charset="0"/>
                        </a:rPr>
                        <a:t>2mm</a:t>
                      </a:r>
                      <a:endParaRPr lang="en-US" altLang="zh-CN" sz="1200" dirty="0" smtClean="0">
                        <a:latin typeface="Times New Roman Regular" panose="02020603050405020304" charset="0"/>
                        <a:ea typeface="+mj-ea"/>
                        <a:cs typeface="Times New Roman Regular" panose="02020603050405020304" charset="0"/>
                      </a:endParaRPr>
                    </a:p>
                  </a:txBody>
                  <a:tcPr anchor="ctr" anchorCtr="0"/>
                </a:tc>
              </a:tr>
              <a:tr h="497205">
                <a:tc vMerge="1">
                  <a:tcPr/>
                </a:tc>
                <a:tc vMerge="1">
                  <a:tcPr>
                    <a:lnR w="12700">
                      <a:solidFill>
                        <a:schemeClr val="accent2"/>
                      </a:solidFill>
                      <a:prstDash val="solid"/>
                    </a:lnR>
                  </a:tcPr>
                </a:tc>
                <a:tc>
                  <a:txBody>
                    <a:bodyPr/>
                    <a:p>
                      <a:pPr>
                        <a:buNone/>
                      </a:pPr>
                      <a:r>
                        <a:rPr sz="1200">
                          <a:latin typeface="Times New Roman Regular" panose="02020603050405020304" charset="0"/>
                          <a:ea typeface="+mj-ea"/>
                          <a:cs typeface="Times New Roman Regular" panose="02020603050405020304" charset="0"/>
                        </a:rPr>
                        <a:t>Z-axis Repeatability</a:t>
                      </a:r>
                      <a:endParaRPr sz="1200">
                        <a:latin typeface="Times New Roman Regular" panose="02020603050405020304" charset="0"/>
                        <a:ea typeface="+mj-ea"/>
                        <a:cs typeface="Times New Roman Regular" panose="02020603050405020304" charset="0"/>
                      </a:endParaRPr>
                    </a:p>
                  </a:txBody>
                  <a:tcPr anchor="ctr" anchorCtr="0">
                    <a:lnL w="12700">
                      <a:solidFill>
                        <a:schemeClr val="accent2"/>
                      </a:solidFill>
                      <a:prstDash val="solid"/>
                    </a:lnL>
                  </a:tcPr>
                </a:tc>
                <a:tc>
                  <a:txBody>
                    <a:bodyPr/>
                    <a:p>
                      <a:pPr marL="0" lvl="0" indent="0" algn="l" hangingPunct="0">
                        <a:lnSpc>
                          <a:spcPct val="100000"/>
                        </a:lnSpc>
                        <a:spcBef>
                          <a:spcPct val="0"/>
                        </a:spcBef>
                        <a:buNone/>
                      </a:pPr>
                      <a:r>
                        <a:rPr lang="en-US" altLang="zh-CN" sz="1200" dirty="0" smtClean="0">
                          <a:latin typeface="Times New Roman Regular" panose="02020603050405020304" charset="0"/>
                          <a:ea typeface="+mj-ea"/>
                          <a:cs typeface="Times New Roman Regular" panose="02020603050405020304" charset="0"/>
                        </a:rPr>
                        <a:t>&lt;0.1um</a:t>
                      </a:r>
                      <a:endParaRPr lang="en-US" altLang="zh-CN" sz="1200" dirty="0" smtClean="0">
                        <a:latin typeface="Times New Roman Regular" panose="02020603050405020304" charset="0"/>
                        <a:ea typeface="+mj-ea"/>
                        <a:cs typeface="Times New Roman Regular" panose="02020603050405020304" charset="0"/>
                      </a:endParaRPr>
                    </a:p>
                  </a:txBody>
                  <a:tcPr anchor="ctr" anchorCtr="0"/>
                </a:tc>
              </a:tr>
              <a:tr h="497205">
                <a:tc vMerge="1">
                  <a:tcPr/>
                </a:tc>
                <a:tc vMerge="1">
                  <a:tcPr>
                    <a:lnR w="12700">
                      <a:solidFill>
                        <a:schemeClr val="accent2"/>
                      </a:solidFill>
                      <a:prstDash val="solid"/>
                    </a:lnR>
                  </a:tcPr>
                </a:tc>
                <a:tc>
                  <a:txBody>
                    <a:bodyPr/>
                    <a:p>
                      <a:pPr>
                        <a:buNone/>
                      </a:pPr>
                      <a:r>
                        <a:rPr lang="zh-CN" sz="1200">
                          <a:latin typeface="Times New Roman Regular" panose="02020603050405020304" charset="0"/>
                          <a:ea typeface="+mj-ea"/>
                          <a:cs typeface="Times New Roman Regular" panose="02020603050405020304" charset="0"/>
                        </a:rPr>
                        <a:t>Pixel Accuracy</a:t>
                      </a:r>
                      <a:endParaRPr lang="zh-CN" sz="1200">
                        <a:latin typeface="Times New Roman Regular" panose="02020603050405020304" charset="0"/>
                        <a:ea typeface="+mj-ea"/>
                        <a:cs typeface="Times New Roman Regular" panose="02020603050405020304" charset="0"/>
                      </a:endParaRPr>
                    </a:p>
                  </a:txBody>
                  <a:tcPr anchor="ctr" anchorCtr="0">
                    <a:lnL w="12700">
                      <a:solidFill>
                        <a:schemeClr val="accent2"/>
                      </a:solidFill>
                      <a:prstDash val="solid"/>
                    </a:lnL>
                  </a:tcPr>
                </a:tc>
                <a:tc>
                  <a:txBody>
                    <a:bodyPr/>
                    <a:p>
                      <a:pPr marL="0" lvl="0" indent="0" algn="l" hangingPunct="0">
                        <a:lnSpc>
                          <a:spcPct val="100000"/>
                        </a:lnSpc>
                        <a:spcBef>
                          <a:spcPct val="0"/>
                        </a:spcBef>
                        <a:buNone/>
                      </a:pPr>
                      <a:r>
                        <a:rPr lang="en-US" altLang="zh-CN" sz="1200" dirty="0" smtClean="0">
                          <a:latin typeface="Times New Roman Regular" panose="02020603050405020304" charset="0"/>
                          <a:ea typeface="+mj-ea"/>
                          <a:cs typeface="Times New Roman Regular" panose="02020603050405020304" charset="0"/>
                        </a:rPr>
                        <a:t>0.006mm/pixel</a:t>
                      </a:r>
                      <a:endParaRPr lang="en-US" altLang="zh-CN" sz="1200" dirty="0" smtClean="0">
                        <a:latin typeface="Times New Roman Regular" panose="02020603050405020304" charset="0"/>
                        <a:ea typeface="+mj-ea"/>
                        <a:cs typeface="Times New Roman Regular" panose="02020603050405020304" charset="0"/>
                      </a:endParaRPr>
                    </a:p>
                  </a:txBody>
                  <a:tcPr anchor="ctr" anchorCtr="0"/>
                </a:tc>
              </a:tr>
              <a:tr h="497205">
                <a:tc rowSpan="2">
                  <a:txBody>
                    <a:bodyPr/>
                    <a:p>
                      <a:pPr marL="0" lvl="0" indent="0" algn="ctr" hangingPunct="0">
                        <a:lnSpc>
                          <a:spcPct val="100000"/>
                        </a:lnSpc>
                        <a:spcBef>
                          <a:spcPct val="0"/>
                        </a:spcBef>
                        <a:buNone/>
                      </a:pPr>
                      <a:r>
                        <a:rPr lang="zh-CN" altLang="en-US" sz="1400">
                          <a:latin typeface="Times New Roman Regular" panose="02020603050405020304" charset="0"/>
                          <a:ea typeface="+mj-ea"/>
                          <a:cs typeface="Times New Roman Regular" panose="02020603050405020304" charset="0"/>
                        </a:rPr>
                        <a:t>Zoned Light Source</a:t>
                      </a:r>
                      <a:endParaRPr lang="zh-CN" altLang="en-US" sz="1400">
                        <a:latin typeface="Times New Roman Regular" panose="02020603050405020304" charset="0"/>
                        <a:ea typeface="+mj-ea"/>
                        <a:cs typeface="Times New Roman Regular" panose="02020603050405020304" charset="0"/>
                      </a:endParaRPr>
                    </a:p>
                  </a:txBody>
                  <a:tcPr anchor="ctr" anchorCtr="0">
                    <a:lnT w="28575" cmpd="sng">
                      <a:solidFill>
                        <a:schemeClr val="accent2"/>
                      </a:solidFill>
                      <a:prstDash val="solid"/>
                    </a:lnT>
                    <a:lnB w="28575" cmpd="sng">
                      <a:solidFill>
                        <a:schemeClr val="accent2"/>
                      </a:solidFill>
                      <a:prstDash val="solid"/>
                    </a:lnB>
                  </a:tcPr>
                </a:tc>
                <a:tc rowSpan="2">
                  <a:txBody>
                    <a:bodyPr/>
                    <a:p>
                      <a:pPr marL="0" lvl="0" indent="0" algn="ctr" hangingPunct="0">
                        <a:lnSpc>
                          <a:spcPct val="100000"/>
                        </a:lnSpc>
                        <a:spcBef>
                          <a:spcPct val="0"/>
                        </a:spcBef>
                        <a:buNone/>
                      </a:pPr>
                      <a:r>
                        <a:rPr lang="en-US" altLang="zh-CN" sz="1200" dirty="0">
                          <a:latin typeface="Times New Roman Regular" panose="02020603050405020304" charset="0"/>
                          <a:ea typeface="+mj-ea"/>
                          <a:cs typeface="Times New Roman Regular" panose="02020603050405020304" charset="0"/>
                        </a:rPr>
                        <a:t>27000-RGBWIR850</a:t>
                      </a:r>
                      <a:endParaRPr lang="en-US" altLang="zh-CN" sz="1200" dirty="0">
                        <a:latin typeface="Times New Roman Regular" panose="02020603050405020304" charset="0"/>
                        <a:ea typeface="+mj-ea"/>
                        <a:cs typeface="Times New Roman Regular" panose="02020603050405020304" charset="0"/>
                      </a:endParaRPr>
                    </a:p>
                  </a:txBody>
                  <a:tcPr anchor="ctr" anchorCtr="0">
                    <a:lnR w="12700">
                      <a:solidFill>
                        <a:schemeClr val="accent2"/>
                      </a:solidFill>
                      <a:prstDash val="solid"/>
                    </a:lnR>
                    <a:lnT w="28575" cmpd="sng">
                      <a:solidFill>
                        <a:schemeClr val="accent2"/>
                      </a:solidFill>
                      <a:prstDash val="solid"/>
                    </a:lnT>
                    <a:lnB w="28575" cmpd="sng">
                      <a:solidFill>
                        <a:schemeClr val="accent2"/>
                      </a:solidFill>
                      <a:prstDash val="solid"/>
                    </a:lnB>
                  </a:tcPr>
                </a:tc>
                <a:tc>
                  <a:txBody>
                    <a:bodyPr/>
                    <a:p>
                      <a:pPr>
                        <a:buNone/>
                      </a:pPr>
                      <a:r>
                        <a:rPr lang="zh-CN" altLang="en-US" sz="1200">
                          <a:latin typeface="Times New Roman Regular" panose="02020603050405020304" charset="0"/>
                          <a:ea typeface="+mj-ea"/>
                          <a:cs typeface="Times New Roman Regular" panose="02020603050405020304" charset="0"/>
                          <a:sym typeface="+mn-ea"/>
                        </a:rPr>
                        <a:t>Quantity</a:t>
                      </a:r>
                      <a:endParaRPr lang="zh-CN" altLang="en-US" sz="1200">
                        <a:latin typeface="Times New Roman Regular" panose="02020603050405020304" charset="0"/>
                        <a:ea typeface="+mj-ea"/>
                        <a:cs typeface="Times New Roman Regular" panose="02020603050405020304" charset="0"/>
                        <a:sym typeface="+mn-ea"/>
                      </a:endParaRPr>
                    </a:p>
                  </a:txBody>
                  <a:tcPr anchor="ctr" anchorCtr="0">
                    <a:lnL w="12700">
                      <a:solidFill>
                        <a:schemeClr val="accent2"/>
                      </a:solidFill>
                      <a:prstDash val="solid"/>
                    </a:lnL>
                    <a:lnT w="28575" cmpd="sng">
                      <a:solidFill>
                        <a:schemeClr val="accent2"/>
                      </a:solidFill>
                      <a:prstDash val="solid"/>
                    </a:lnT>
                  </a:tcPr>
                </a:tc>
                <a:tc>
                  <a:txBody>
                    <a:bodyPr/>
                    <a:p>
                      <a:pPr>
                        <a:buNone/>
                      </a:pPr>
                      <a:r>
                        <a:rPr lang="en-US" altLang="zh-CN" sz="1200">
                          <a:latin typeface="Times New Roman Regular" panose="02020603050405020304" charset="0"/>
                          <a:ea typeface="+mj-ea"/>
                          <a:cs typeface="Times New Roman Regular" panose="02020603050405020304" charset="0"/>
                        </a:rPr>
                        <a:t>1</a:t>
                      </a:r>
                      <a:endParaRPr lang="en-US" altLang="zh-CN" sz="1200">
                        <a:latin typeface="Times New Roman Regular" panose="02020603050405020304" charset="0"/>
                        <a:ea typeface="+mj-ea"/>
                        <a:cs typeface="Times New Roman Regular" panose="02020603050405020304" charset="0"/>
                      </a:endParaRPr>
                    </a:p>
                  </a:txBody>
                  <a:tcPr anchor="ctr" anchorCtr="0">
                    <a:lnT w="28575" cmpd="sng">
                      <a:solidFill>
                        <a:schemeClr val="accent2"/>
                      </a:solidFill>
                      <a:prstDash val="solid"/>
                    </a:lnT>
                  </a:tcPr>
                </a:tc>
              </a:tr>
              <a:tr h="497205">
                <a:tc vMerge="1">
                  <a:tcPr>
                    <a:lnB w="28575" cmpd="sng">
                      <a:solidFill>
                        <a:schemeClr val="accent2"/>
                      </a:solidFill>
                      <a:prstDash val="solid"/>
                    </a:lnB>
                  </a:tcPr>
                </a:tc>
                <a:tc vMerge="1">
                  <a:tcPr>
                    <a:lnR w="12700">
                      <a:solidFill>
                        <a:schemeClr val="accent2"/>
                      </a:solidFill>
                      <a:prstDash val="solid"/>
                    </a:lnR>
                    <a:lnB w="28575" cmpd="sng">
                      <a:solidFill>
                        <a:schemeClr val="accent2"/>
                      </a:solidFill>
                      <a:prstDash val="solid"/>
                    </a:lnB>
                  </a:tcPr>
                </a:tc>
                <a:tc>
                  <a:txBody>
                    <a:bodyPr/>
                    <a:p>
                      <a:pPr>
                        <a:buNone/>
                      </a:pPr>
                      <a:r>
                        <a:rPr lang="zh-CN" altLang="en-US" sz="1200">
                          <a:latin typeface="Times New Roman Regular" panose="02020603050405020304" charset="0"/>
                          <a:ea typeface="+mj-ea"/>
                          <a:cs typeface="Times New Roman Regular" panose="02020603050405020304" charset="0"/>
                        </a:rPr>
                        <a:t>Installation Angle</a:t>
                      </a:r>
                      <a:endParaRPr lang="zh-CN" altLang="en-US" sz="1200">
                        <a:latin typeface="Times New Roman Regular" panose="02020603050405020304" charset="0"/>
                        <a:ea typeface="+mj-ea"/>
                        <a:cs typeface="Times New Roman Regular" panose="02020603050405020304" charset="0"/>
                      </a:endParaRPr>
                    </a:p>
                  </a:txBody>
                  <a:tcPr anchor="ctr" anchorCtr="0">
                    <a:lnL w="12700">
                      <a:solidFill>
                        <a:schemeClr val="accent2"/>
                      </a:solidFill>
                      <a:prstDash val="solid"/>
                    </a:lnL>
                    <a:lnB w="28575" cmpd="sng">
                      <a:solidFill>
                        <a:schemeClr val="accent2"/>
                      </a:solidFill>
                      <a:prstDash val="solid"/>
                    </a:lnB>
                  </a:tcPr>
                </a:tc>
                <a:tc>
                  <a:txBody>
                    <a:bodyPr/>
                    <a:p>
                      <a:pPr>
                        <a:buNone/>
                      </a:pPr>
                      <a:r>
                        <a:rPr lang="en-US" altLang="zh-CN" sz="1200">
                          <a:latin typeface="Times New Roman Regular" panose="02020603050405020304" charset="0"/>
                          <a:ea typeface="+mj-ea"/>
                          <a:cs typeface="Times New Roman Regular" panose="02020603050405020304" charset="0"/>
                        </a:rPr>
                        <a:t>90</a:t>
                      </a:r>
                      <a:r>
                        <a:rPr lang="zh-CN" altLang="en-US" sz="1200">
                          <a:latin typeface="Times New Roman Regular" panose="02020603050405020304" charset="0"/>
                          <a:ea typeface="+mj-ea"/>
                          <a:cs typeface="Times New Roman Regular" panose="02020603050405020304" charset="0"/>
                        </a:rPr>
                        <a:t>°</a:t>
                      </a:r>
                      <a:endParaRPr lang="zh-CN" altLang="en-US" sz="1200">
                        <a:latin typeface="Times New Roman Regular" panose="02020603050405020304" charset="0"/>
                        <a:ea typeface="+mj-ea"/>
                        <a:cs typeface="Times New Roman Regular" panose="02020603050405020304" charset="0"/>
                      </a:endParaRPr>
                    </a:p>
                  </a:txBody>
                  <a:tcPr anchor="ctr" anchorCtr="0">
                    <a:lnB w="28575" cmpd="sng">
                      <a:solidFill>
                        <a:schemeClr val="accent2"/>
                      </a:solidFill>
                      <a:prstDash val="solid"/>
                    </a:lnB>
                  </a:tcPr>
                </a:tc>
              </a:tr>
            </a:tbl>
          </a:graphicData>
        </a:graphic>
      </p:graphicFrame>
      <p:pic>
        <p:nvPicPr>
          <p:cNvPr id="12" name="图片 11"/>
          <p:cNvPicPr>
            <a:picLocks noChangeAspect="1"/>
          </p:cNvPicPr>
          <p:nvPr/>
        </p:nvPicPr>
        <p:blipFill>
          <a:blip r:embed="rId2"/>
          <a:srcRect l="21048"/>
          <a:stretch>
            <a:fillRect/>
          </a:stretch>
        </p:blipFill>
        <p:spPr>
          <a:xfrm>
            <a:off x="3156585" y="2545080"/>
            <a:ext cx="3009900" cy="3474085"/>
          </a:xfrm>
          <a:prstGeom prst="rect">
            <a:avLst/>
          </a:prstGeom>
        </p:spPr>
      </p:pic>
      <p:pic>
        <p:nvPicPr>
          <p:cNvPr id="2" name="图片 1"/>
          <p:cNvPicPr>
            <a:picLocks noChangeAspect="1"/>
          </p:cNvPicPr>
          <p:nvPr/>
        </p:nvPicPr>
        <p:blipFill>
          <a:blip r:embed="rId3"/>
          <a:srcRect l="29097" t="24630" r="31179" b="44111"/>
          <a:stretch>
            <a:fillRect/>
          </a:stretch>
        </p:blipFill>
        <p:spPr>
          <a:xfrm>
            <a:off x="3058795" y="729615"/>
            <a:ext cx="3194050" cy="1570355"/>
          </a:xfrm>
          <a:prstGeom prst="rect">
            <a:avLst/>
          </a:prstGeom>
        </p:spPr>
      </p:pic>
      <p:pic>
        <p:nvPicPr>
          <p:cNvPr id="4" name="图片 3"/>
          <p:cNvPicPr>
            <a:picLocks noChangeAspect="1"/>
          </p:cNvPicPr>
          <p:nvPr/>
        </p:nvPicPr>
        <p:blipFill>
          <a:blip r:embed="rId4"/>
          <a:srcRect/>
          <a:stretch>
            <a:fillRect/>
          </a:stretch>
        </p:blipFill>
        <p:spPr>
          <a:xfrm>
            <a:off x="588010" y="1149350"/>
            <a:ext cx="2642235" cy="44348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4294967295"/>
          </p:nvPr>
        </p:nvSpPr>
        <p:spPr>
          <a:xfrm>
            <a:off x="16935" y="6675855"/>
            <a:ext cx="615951" cy="184150"/>
          </a:xfrm>
          <a:prstGeom prst="rect">
            <a:avLst/>
          </a:prstGeom>
        </p:spPr>
        <p:txBody>
          <a:bodyPr/>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
        <p:nvSpPr>
          <p:cNvPr id="9" name="TextBox 6"/>
          <p:cNvSpPr txBox="1">
            <a:spLocks noChangeArrowheads="1"/>
          </p:cNvSpPr>
          <p:nvPr/>
        </p:nvSpPr>
        <p:spPr bwMode="auto">
          <a:xfrm>
            <a:off x="1440180" y="116205"/>
            <a:ext cx="967994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itchFamily="2" charset="-122"/>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9pPr>
          </a:lstStyle>
          <a:p>
            <a:pPr marL="0" indent="0" eaLnBrk="1" hangingPunct="1">
              <a:spcBef>
                <a:spcPct val="0"/>
              </a:spcBef>
              <a:spcAft>
                <a:spcPts val="650"/>
              </a:spcAft>
              <a:buNone/>
            </a:pPr>
            <a:r>
              <a:rPr lang="en-US" altLang="zh-CN" sz="1800" b="1" dirty="0">
                <a:latin typeface="Times New Roman Regular" panose="02020603050405020304" charset="0"/>
                <a:ea typeface="Arial" panose="020B0604020202020204" pitchFamily="34" charset="0"/>
                <a:cs typeface="Times New Roman Regular" panose="02020603050405020304" charset="0"/>
              </a:rPr>
              <a:t>│V</a:t>
            </a:r>
            <a:r>
              <a:rPr lang="zh-CN" altLang="en-US" sz="1800" b="1" dirty="0">
                <a:latin typeface="Times New Roman Regular" panose="02020603050405020304" charset="0"/>
                <a:cs typeface="Times New Roman Regular" panose="02020603050405020304" charset="0"/>
                <a:sym typeface="+mn-ea"/>
              </a:rPr>
              <a:t>isual </a:t>
            </a:r>
            <a:r>
              <a:rPr lang="en-US" altLang="zh-CN" sz="1800" b="1" dirty="0">
                <a:latin typeface="Times New Roman Regular" panose="02020603050405020304" charset="0"/>
                <a:cs typeface="Times New Roman Regular" panose="02020603050405020304" charset="0"/>
                <a:sym typeface="+mn-ea"/>
              </a:rPr>
              <a:t>I</a:t>
            </a:r>
            <a:r>
              <a:rPr lang="zh-CN" altLang="en-US" sz="1800" b="1" dirty="0">
                <a:latin typeface="Times New Roman Regular" panose="02020603050405020304" charset="0"/>
                <a:cs typeface="Times New Roman Regular" panose="02020603050405020304" charset="0"/>
                <a:sym typeface="+mn-ea"/>
              </a:rPr>
              <a:t>maging </a:t>
            </a:r>
            <a:r>
              <a:rPr lang="en-US" altLang="zh-CN" sz="1800" b="1" dirty="0">
                <a:latin typeface="Times New Roman Regular" panose="02020603050405020304" charset="0"/>
                <a:cs typeface="Times New Roman Regular" panose="02020603050405020304" charset="0"/>
                <a:sym typeface="+mn-ea"/>
              </a:rPr>
              <a:t>E</a:t>
            </a:r>
            <a:r>
              <a:rPr lang="zh-CN" altLang="en-US" sz="1800" b="1" dirty="0">
                <a:latin typeface="Times New Roman Regular" panose="02020603050405020304" charset="0"/>
                <a:cs typeface="Times New Roman Regular" panose="02020603050405020304" charset="0"/>
                <a:sym typeface="+mn-ea"/>
              </a:rPr>
              <a:t>ffects</a:t>
            </a:r>
            <a:r>
              <a:rPr lang="en-US" altLang="zh-CN" sz="1800" b="1" dirty="0">
                <a:latin typeface="Times New Roman Regular" panose="02020603050405020304" charset="0"/>
                <a:ea typeface="Arial" panose="020B0604020202020204" pitchFamily="34" charset="0"/>
                <a:cs typeface="Times New Roman Regular" panose="02020603050405020304" charset="0"/>
                <a:sym typeface="+mn-ea"/>
              </a:rPr>
              <a:t> │</a:t>
            </a:r>
            <a:r>
              <a:rPr lang="en-US" altLang="zh-CN"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 </a:t>
            </a:r>
            <a:r>
              <a:rPr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2D RGB and Photometric Stereo Imaging </a:t>
            </a:r>
            <a:r>
              <a:rPr sz="1800" b="1" dirty="0">
                <a:solidFill>
                  <a:schemeClr val="tx1">
                    <a:lumMod val="50000"/>
                    <a:lumOff val="50000"/>
                  </a:schemeClr>
                </a:solidFill>
                <a:latin typeface="微软雅黑" panose="020B0503020204020204" pitchFamily="34" charset="-122"/>
                <a:ea typeface="微软雅黑" panose="020B0503020204020204" pitchFamily="34" charset="-122"/>
                <a:sym typeface="+mn-ea"/>
              </a:rPr>
              <a:t> </a:t>
            </a:r>
            <a:endParaRPr sz="18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grpSp>
        <p:nvGrpSpPr>
          <p:cNvPr id="175" name="组合 174"/>
          <p:cNvGrpSpPr/>
          <p:nvPr/>
        </p:nvGrpSpPr>
        <p:grpSpPr>
          <a:xfrm>
            <a:off x="4917440" y="641985"/>
            <a:ext cx="6557010" cy="5829300"/>
            <a:chOff x="7017" y="724"/>
            <a:chExt cx="10326" cy="9180"/>
          </a:xfrm>
        </p:grpSpPr>
        <p:sp>
          <p:nvSpPr>
            <p:cNvPr id="165" name="圆角矩形 164"/>
            <p:cNvSpPr/>
            <p:nvPr>
              <p:custDataLst>
                <p:tags r:id="rId1"/>
              </p:custDataLst>
            </p:nvPr>
          </p:nvSpPr>
          <p:spPr>
            <a:xfrm>
              <a:off x="13895" y="3341"/>
              <a:ext cx="3448" cy="3941"/>
            </a:xfrm>
            <a:prstGeom prst="roundRect">
              <a:avLst/>
            </a:prstGeom>
            <a:noFill/>
            <a:ln>
              <a:solidFill>
                <a:srgbClr val="7B7E91"/>
              </a:solidFill>
              <a:prstDash val="dash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73" name="组合 172"/>
            <p:cNvGrpSpPr/>
            <p:nvPr/>
          </p:nvGrpSpPr>
          <p:grpSpPr>
            <a:xfrm>
              <a:off x="12034" y="1535"/>
              <a:ext cx="1861" cy="7559"/>
              <a:chOff x="12052" y="1535"/>
              <a:chExt cx="1004" cy="7559"/>
            </a:xfrm>
          </p:grpSpPr>
          <p:cxnSp>
            <p:nvCxnSpPr>
              <p:cNvPr id="166" name="直接箭头连接符 165"/>
              <p:cNvCxnSpPr>
                <a:stCxn id="147" idx="1"/>
              </p:cNvCxnSpPr>
              <p:nvPr>
                <p:custDataLst>
                  <p:tags r:id="rId2"/>
                </p:custDataLst>
              </p:nvPr>
            </p:nvCxnSpPr>
            <p:spPr>
              <a:xfrm flipV="1">
                <a:off x="12064" y="5284"/>
                <a:ext cx="992" cy="14"/>
              </a:xfrm>
              <a:prstGeom prst="straightConnector1">
                <a:avLst/>
              </a:prstGeom>
              <a:ln w="38100">
                <a:solidFill>
                  <a:srgbClr val="7F7F7F"/>
                </a:solidFill>
                <a:tailEnd type="arrow"/>
              </a:ln>
            </p:spPr>
            <p:style>
              <a:lnRef idx="2">
                <a:schemeClr val="accent1"/>
              </a:lnRef>
              <a:fillRef idx="0">
                <a:srgbClr val="FFFFFF"/>
              </a:fillRef>
              <a:effectRef idx="0">
                <a:srgbClr val="FFFFFF"/>
              </a:effectRef>
              <a:fontRef idx="minor">
                <a:schemeClr val="tx1"/>
              </a:fontRef>
            </p:style>
          </p:cxnSp>
          <p:cxnSp>
            <p:nvCxnSpPr>
              <p:cNvPr id="167" name="直接连接符 166"/>
              <p:cNvCxnSpPr/>
              <p:nvPr>
                <p:custDataLst>
                  <p:tags r:id="rId3"/>
                </p:custDataLst>
              </p:nvPr>
            </p:nvCxnSpPr>
            <p:spPr>
              <a:xfrm>
                <a:off x="12073" y="1535"/>
                <a:ext cx="406" cy="0"/>
              </a:xfrm>
              <a:prstGeom prst="line">
                <a:avLst/>
              </a:prstGeom>
              <a:ln w="38100">
                <a:solidFill>
                  <a:srgbClr val="7F7F7F"/>
                </a:solidFill>
              </a:ln>
            </p:spPr>
            <p:style>
              <a:lnRef idx="2">
                <a:schemeClr val="accent1"/>
              </a:lnRef>
              <a:fillRef idx="0">
                <a:srgbClr val="FFFFFF"/>
              </a:fillRef>
              <a:effectRef idx="0">
                <a:srgbClr val="FFFFFF"/>
              </a:effectRef>
              <a:fontRef idx="minor">
                <a:schemeClr val="tx1"/>
              </a:fontRef>
            </p:style>
          </p:cxnSp>
          <p:cxnSp>
            <p:nvCxnSpPr>
              <p:cNvPr id="168" name="直接连接符 167"/>
              <p:cNvCxnSpPr>
                <a:stCxn id="162" idx="1"/>
              </p:cNvCxnSpPr>
              <p:nvPr>
                <p:custDataLst>
                  <p:tags r:id="rId4"/>
                </p:custDataLst>
              </p:nvPr>
            </p:nvCxnSpPr>
            <p:spPr>
              <a:xfrm>
                <a:off x="12063" y="9054"/>
                <a:ext cx="428" cy="0"/>
              </a:xfrm>
              <a:prstGeom prst="line">
                <a:avLst/>
              </a:prstGeom>
              <a:ln w="38100">
                <a:solidFill>
                  <a:srgbClr val="7F7F7F"/>
                </a:solidFill>
              </a:ln>
            </p:spPr>
            <p:style>
              <a:lnRef idx="2">
                <a:schemeClr val="accent1"/>
              </a:lnRef>
              <a:fillRef idx="0">
                <a:srgbClr val="FFFFFF"/>
              </a:fillRef>
              <a:effectRef idx="0">
                <a:srgbClr val="FFFFFF"/>
              </a:effectRef>
              <a:fontRef idx="minor">
                <a:schemeClr val="tx1"/>
              </a:fontRef>
            </p:style>
          </p:cxnSp>
          <p:cxnSp>
            <p:nvCxnSpPr>
              <p:cNvPr id="169" name="直接连接符 168"/>
              <p:cNvCxnSpPr/>
              <p:nvPr>
                <p:custDataLst>
                  <p:tags r:id="rId5"/>
                </p:custDataLst>
              </p:nvPr>
            </p:nvCxnSpPr>
            <p:spPr>
              <a:xfrm>
                <a:off x="12464" y="1541"/>
                <a:ext cx="15" cy="7553"/>
              </a:xfrm>
              <a:prstGeom prst="line">
                <a:avLst/>
              </a:prstGeom>
              <a:ln w="38100">
                <a:solidFill>
                  <a:srgbClr val="7F7F7F"/>
                </a:solidFill>
              </a:ln>
            </p:spPr>
            <p:style>
              <a:lnRef idx="2">
                <a:schemeClr val="accent1"/>
              </a:lnRef>
              <a:fillRef idx="0">
                <a:srgbClr val="FFFFFF"/>
              </a:fillRef>
              <a:effectRef idx="0">
                <a:srgbClr val="FFFFFF"/>
              </a:effectRef>
              <a:fontRef idx="minor">
                <a:schemeClr val="tx1"/>
              </a:fontRef>
            </p:style>
          </p:cxnSp>
          <p:cxnSp>
            <p:nvCxnSpPr>
              <p:cNvPr id="170" name="直接连接符 169"/>
              <p:cNvCxnSpPr/>
              <p:nvPr>
                <p:custDataLst>
                  <p:tags r:id="rId6"/>
                </p:custDataLst>
              </p:nvPr>
            </p:nvCxnSpPr>
            <p:spPr>
              <a:xfrm>
                <a:off x="12076" y="7183"/>
                <a:ext cx="406" cy="0"/>
              </a:xfrm>
              <a:prstGeom prst="line">
                <a:avLst/>
              </a:prstGeom>
              <a:ln w="38100">
                <a:solidFill>
                  <a:srgbClr val="7F7F7F"/>
                </a:solidFill>
              </a:ln>
            </p:spPr>
            <p:style>
              <a:lnRef idx="2">
                <a:schemeClr val="accent1"/>
              </a:lnRef>
              <a:fillRef idx="0">
                <a:srgbClr val="FFFFFF"/>
              </a:fillRef>
              <a:effectRef idx="0">
                <a:srgbClr val="FFFFFF"/>
              </a:effectRef>
              <a:fontRef idx="minor">
                <a:schemeClr val="tx1"/>
              </a:fontRef>
            </p:style>
          </p:cxnSp>
          <p:cxnSp>
            <p:nvCxnSpPr>
              <p:cNvPr id="171" name="直接连接符 170"/>
              <p:cNvCxnSpPr/>
              <p:nvPr>
                <p:custDataLst>
                  <p:tags r:id="rId7"/>
                </p:custDataLst>
              </p:nvPr>
            </p:nvCxnSpPr>
            <p:spPr>
              <a:xfrm>
                <a:off x="12052" y="3513"/>
                <a:ext cx="406" cy="0"/>
              </a:xfrm>
              <a:prstGeom prst="line">
                <a:avLst/>
              </a:prstGeom>
              <a:ln w="38100">
                <a:solidFill>
                  <a:srgbClr val="7F7F7F"/>
                </a:solidFill>
              </a:ln>
            </p:spPr>
            <p:style>
              <a:lnRef idx="2">
                <a:schemeClr val="accent1"/>
              </a:lnRef>
              <a:fillRef idx="0">
                <a:srgbClr val="FFFFFF"/>
              </a:fillRef>
              <a:effectRef idx="0">
                <a:srgbClr val="FFFFFF"/>
              </a:effectRef>
              <a:fontRef idx="minor">
                <a:schemeClr val="tx1"/>
              </a:fontRef>
            </p:style>
          </p:cxnSp>
        </p:grpSp>
        <p:sp>
          <p:nvSpPr>
            <p:cNvPr id="172" name="文本框 171"/>
            <p:cNvSpPr txBox="1"/>
            <p:nvPr>
              <p:custDataLst>
                <p:tags r:id="rId8"/>
              </p:custDataLst>
            </p:nvPr>
          </p:nvSpPr>
          <p:spPr>
            <a:xfrm>
              <a:off x="13981" y="3636"/>
              <a:ext cx="3362" cy="919"/>
            </a:xfrm>
            <a:prstGeom prst="rect">
              <a:avLst/>
            </a:prstGeom>
            <a:noFill/>
          </p:spPr>
          <p:txBody>
            <a:bodyPr wrap="square" rtlCol="0">
              <a:spAutoFit/>
            </a:bodyPr>
            <a:p>
              <a:pPr algn="ctr"/>
              <a:r>
                <a:rPr lang="zh-CN" altLang="en-US" sz="1600">
                  <a:latin typeface="Times New Roman Regular" panose="02020603050405020304" charset="0"/>
                  <a:ea typeface="+mj-ea"/>
                  <a:cs typeface="Times New Roman Regular" panose="02020603050405020304" charset="0"/>
                </a:rPr>
                <a:t>Photometric Stereo Fusion Image</a:t>
              </a:r>
              <a:endParaRPr lang="zh-CN" altLang="en-US" sz="1600">
                <a:latin typeface="Times New Roman Regular" panose="02020603050405020304" charset="0"/>
                <a:ea typeface="+mj-ea"/>
                <a:cs typeface="Times New Roman Regular" panose="02020603050405020304" charset="0"/>
              </a:endParaRPr>
            </a:p>
          </p:txBody>
        </p:sp>
        <p:grpSp>
          <p:nvGrpSpPr>
            <p:cNvPr id="174" name="组合 173"/>
            <p:cNvGrpSpPr/>
            <p:nvPr/>
          </p:nvGrpSpPr>
          <p:grpSpPr>
            <a:xfrm>
              <a:off x="7017" y="724"/>
              <a:ext cx="5046" cy="9180"/>
              <a:chOff x="7017" y="724"/>
              <a:chExt cx="5046" cy="9180"/>
            </a:xfrm>
          </p:grpSpPr>
          <p:sp>
            <p:nvSpPr>
              <p:cNvPr id="115" name="圆角矩形 114"/>
              <p:cNvSpPr/>
              <p:nvPr>
                <p:custDataLst>
                  <p:tags r:id="rId9"/>
                </p:custDataLst>
              </p:nvPr>
            </p:nvSpPr>
            <p:spPr>
              <a:xfrm>
                <a:off x="7019" y="724"/>
                <a:ext cx="5044" cy="9180"/>
              </a:xfrm>
              <a:prstGeom prst="roundRect">
                <a:avLst>
                  <a:gd name="adj" fmla="val 2771"/>
                </a:avLst>
              </a:prstGeom>
              <a:solidFill>
                <a:schemeClr val="accent3">
                  <a:alpha val="21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28" name="图片 127" descr="W3"/>
              <p:cNvPicPr>
                <a:picLocks noChangeAspect="1"/>
              </p:cNvPicPr>
              <p:nvPr>
                <p:custDataLst>
                  <p:tags r:id="rId10"/>
                </p:custDataLst>
              </p:nvPr>
            </p:nvPicPr>
            <p:blipFill>
              <a:blip r:embed="rId11"/>
              <a:stretch>
                <a:fillRect/>
              </a:stretch>
            </p:blipFill>
            <p:spPr>
              <a:xfrm>
                <a:off x="7312" y="1043"/>
                <a:ext cx="1013" cy="1020"/>
              </a:xfrm>
              <a:prstGeom prst="rect">
                <a:avLst/>
              </a:prstGeom>
            </p:spPr>
          </p:pic>
          <p:sp>
            <p:nvSpPr>
              <p:cNvPr id="130" name="圆角矩形 129"/>
              <p:cNvSpPr/>
              <p:nvPr>
                <p:custDataLst>
                  <p:tags r:id="rId12"/>
                </p:custDataLst>
              </p:nvPr>
            </p:nvSpPr>
            <p:spPr>
              <a:xfrm rot="10800000">
                <a:off x="7017" y="724"/>
                <a:ext cx="5019" cy="1701"/>
              </a:xfrm>
              <a:prstGeom prst="roundRect">
                <a:avLst>
                  <a:gd name="adj" fmla="val 7559"/>
                </a:avLst>
              </a:prstGeom>
              <a:noFill/>
              <a:ln>
                <a:solidFill>
                  <a:srgbClr val="7F7F7F"/>
                </a:solidFill>
                <a:prstDash val="lgDashDot"/>
              </a:ln>
              <a:extLst>
                <a:ext uri="{909E8E84-426E-40DD-AFC4-6F175D3DCCD1}">
                  <a14:hiddenFill xmlns:a14="http://schemas.microsoft.com/office/drawing/2010/main">
                    <a:solidFill>
                      <a:schemeClr val="accent1">
                        <a:alpha val="9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32" name="组合 131"/>
              <p:cNvGrpSpPr>
                <a:grpSpLocks noChangeAspect="1"/>
              </p:cNvGrpSpPr>
              <p:nvPr/>
            </p:nvGrpSpPr>
            <p:grpSpPr>
              <a:xfrm rot="0">
                <a:off x="7026" y="2597"/>
                <a:ext cx="5020" cy="1701"/>
                <a:chOff x="563" y="4565"/>
                <a:chExt cx="9514" cy="3224"/>
              </a:xfrm>
            </p:grpSpPr>
            <p:pic>
              <p:nvPicPr>
                <p:cNvPr id="137" name="图片 136" descr="W3"/>
                <p:cNvPicPr>
                  <a:picLocks noChangeAspect="1"/>
                </p:cNvPicPr>
                <p:nvPr>
                  <p:custDataLst>
                    <p:tags r:id="rId13"/>
                  </p:custDataLst>
                </p:nvPr>
              </p:nvPicPr>
              <p:blipFill>
                <a:blip r:embed="rId11"/>
                <a:stretch>
                  <a:fillRect/>
                </a:stretch>
              </p:blipFill>
              <p:spPr>
                <a:xfrm rot="5400000">
                  <a:off x="1113" y="5209"/>
                  <a:ext cx="1918" cy="1934"/>
                </a:xfrm>
                <a:prstGeom prst="rect">
                  <a:avLst/>
                </a:prstGeom>
              </p:spPr>
            </p:pic>
            <p:sp>
              <p:nvSpPr>
                <p:cNvPr id="138" name="圆角矩形 137"/>
                <p:cNvSpPr/>
                <p:nvPr>
                  <p:custDataLst>
                    <p:tags r:id="rId14"/>
                  </p:custDataLst>
                </p:nvPr>
              </p:nvSpPr>
              <p:spPr>
                <a:xfrm rot="10800000">
                  <a:off x="563" y="4565"/>
                  <a:ext cx="9514" cy="3224"/>
                </a:xfrm>
                <a:prstGeom prst="roundRect">
                  <a:avLst>
                    <a:gd name="adj" fmla="val 7559"/>
                  </a:avLst>
                </a:prstGeom>
                <a:noFill/>
                <a:ln>
                  <a:solidFill>
                    <a:srgbClr val="7F7F7F"/>
                  </a:solidFill>
                  <a:prstDash val="lgDashDot"/>
                </a:ln>
                <a:extLst>
                  <a:ext uri="{909E8E84-426E-40DD-AFC4-6F175D3DCCD1}">
                    <a14:hiddenFill xmlns:a14="http://schemas.microsoft.com/office/drawing/2010/main">
                      <a:solidFill>
                        <a:schemeClr val="accent1">
                          <a:alpha val="9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141" name="组合 140"/>
              <p:cNvGrpSpPr>
                <a:grpSpLocks noChangeAspect="1"/>
              </p:cNvGrpSpPr>
              <p:nvPr/>
            </p:nvGrpSpPr>
            <p:grpSpPr>
              <a:xfrm rot="0">
                <a:off x="7037" y="4447"/>
                <a:ext cx="5020" cy="1701"/>
                <a:chOff x="563" y="4565"/>
                <a:chExt cx="9514" cy="3224"/>
              </a:xfrm>
            </p:grpSpPr>
            <p:pic>
              <p:nvPicPr>
                <p:cNvPr id="146" name="图片 145" descr="W3"/>
                <p:cNvPicPr>
                  <a:picLocks noChangeAspect="1"/>
                </p:cNvPicPr>
                <p:nvPr>
                  <p:custDataLst>
                    <p:tags r:id="rId15"/>
                  </p:custDataLst>
                </p:nvPr>
              </p:nvPicPr>
              <p:blipFill>
                <a:blip r:embed="rId11"/>
                <a:stretch>
                  <a:fillRect/>
                </a:stretch>
              </p:blipFill>
              <p:spPr>
                <a:xfrm rot="10800000">
                  <a:off x="1084" y="5168"/>
                  <a:ext cx="1920" cy="1934"/>
                </a:xfrm>
                <a:prstGeom prst="rect">
                  <a:avLst/>
                </a:prstGeom>
              </p:spPr>
            </p:pic>
            <p:sp>
              <p:nvSpPr>
                <p:cNvPr id="147" name="圆角矩形 146"/>
                <p:cNvSpPr/>
                <p:nvPr>
                  <p:custDataLst>
                    <p:tags r:id="rId16"/>
                  </p:custDataLst>
                </p:nvPr>
              </p:nvSpPr>
              <p:spPr>
                <a:xfrm rot="10800000">
                  <a:off x="563" y="4565"/>
                  <a:ext cx="9514" cy="3224"/>
                </a:xfrm>
                <a:prstGeom prst="roundRect">
                  <a:avLst>
                    <a:gd name="adj" fmla="val 7559"/>
                  </a:avLst>
                </a:prstGeom>
                <a:noFill/>
                <a:ln>
                  <a:solidFill>
                    <a:srgbClr val="7F7F7F"/>
                  </a:solidFill>
                  <a:prstDash val="lgDashDot"/>
                </a:ln>
                <a:extLst>
                  <a:ext uri="{909E8E84-426E-40DD-AFC4-6F175D3DCCD1}">
                    <a14:hiddenFill xmlns:a14="http://schemas.microsoft.com/office/drawing/2010/main">
                      <a:solidFill>
                        <a:schemeClr val="accent1">
                          <a:alpha val="9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150" name="组合 149"/>
              <p:cNvGrpSpPr>
                <a:grpSpLocks noChangeAspect="1"/>
              </p:cNvGrpSpPr>
              <p:nvPr/>
            </p:nvGrpSpPr>
            <p:grpSpPr>
              <a:xfrm rot="0">
                <a:off x="7035" y="6300"/>
                <a:ext cx="5020" cy="1701"/>
                <a:chOff x="563" y="4565"/>
                <a:chExt cx="9514" cy="3224"/>
              </a:xfrm>
            </p:grpSpPr>
            <p:pic>
              <p:nvPicPr>
                <p:cNvPr id="155" name="图片 154" descr="W3"/>
                <p:cNvPicPr>
                  <a:picLocks noChangeAspect="1"/>
                </p:cNvPicPr>
                <p:nvPr>
                  <p:custDataLst>
                    <p:tags r:id="rId17"/>
                  </p:custDataLst>
                </p:nvPr>
              </p:nvPicPr>
              <p:blipFill>
                <a:blip r:embed="rId11"/>
                <a:stretch>
                  <a:fillRect/>
                </a:stretch>
              </p:blipFill>
              <p:spPr>
                <a:xfrm rot="16200000">
                  <a:off x="1096" y="5137"/>
                  <a:ext cx="1920" cy="1934"/>
                </a:xfrm>
                <a:prstGeom prst="rect">
                  <a:avLst/>
                </a:prstGeom>
              </p:spPr>
            </p:pic>
            <p:sp>
              <p:nvSpPr>
                <p:cNvPr id="156" name="圆角矩形 155"/>
                <p:cNvSpPr/>
                <p:nvPr>
                  <p:custDataLst>
                    <p:tags r:id="rId18"/>
                  </p:custDataLst>
                </p:nvPr>
              </p:nvSpPr>
              <p:spPr>
                <a:xfrm rot="10800000">
                  <a:off x="563" y="4565"/>
                  <a:ext cx="9514" cy="3224"/>
                </a:xfrm>
                <a:prstGeom prst="roundRect">
                  <a:avLst>
                    <a:gd name="adj" fmla="val 7559"/>
                  </a:avLst>
                </a:prstGeom>
                <a:noFill/>
                <a:ln>
                  <a:solidFill>
                    <a:srgbClr val="7F7F7F"/>
                  </a:solidFill>
                  <a:prstDash val="lgDashDot"/>
                </a:ln>
                <a:extLst>
                  <a:ext uri="{909E8E84-426E-40DD-AFC4-6F175D3DCCD1}">
                    <a14:hiddenFill xmlns:a14="http://schemas.microsoft.com/office/drawing/2010/main">
                      <a:solidFill>
                        <a:schemeClr val="accent1">
                          <a:alpha val="9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62" name="圆角矩形 161"/>
              <p:cNvSpPr/>
              <p:nvPr>
                <p:custDataLst>
                  <p:tags r:id="rId19"/>
                </p:custDataLst>
              </p:nvPr>
            </p:nvSpPr>
            <p:spPr>
              <a:xfrm rot="10800000">
                <a:off x="7035" y="8203"/>
                <a:ext cx="5020" cy="1701"/>
              </a:xfrm>
              <a:prstGeom prst="roundRect">
                <a:avLst>
                  <a:gd name="adj" fmla="val 7559"/>
                </a:avLst>
              </a:prstGeom>
              <a:noFill/>
              <a:ln>
                <a:solidFill>
                  <a:srgbClr val="7F7F7F"/>
                </a:solidFill>
                <a:prstDash val="lgDashDot"/>
              </a:ln>
              <a:extLst>
                <a:ext uri="{909E8E84-426E-40DD-AFC4-6F175D3DCCD1}">
                  <a14:hiddenFill xmlns:a14="http://schemas.microsoft.com/office/drawing/2010/main">
                    <a:solidFill>
                      <a:schemeClr val="accent1">
                        <a:alpha val="9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64" name="图片 163" descr="W5"/>
              <p:cNvPicPr>
                <a:picLocks noChangeAspect="1"/>
              </p:cNvPicPr>
              <p:nvPr>
                <p:custDataLst>
                  <p:tags r:id="rId20"/>
                </p:custDataLst>
              </p:nvPr>
            </p:nvPicPr>
            <p:blipFill>
              <a:blip r:embed="rId21"/>
              <a:stretch>
                <a:fillRect/>
              </a:stretch>
            </p:blipFill>
            <p:spPr>
              <a:xfrm>
                <a:off x="7319" y="8554"/>
                <a:ext cx="1014" cy="1020"/>
              </a:xfrm>
              <a:prstGeom prst="rect">
                <a:avLst/>
              </a:prstGeom>
            </p:spPr>
          </p:pic>
          <p:pic>
            <p:nvPicPr>
              <p:cNvPr id="5" name="图片 4" descr="S000001_C01_L04_RGB_20240617172334079"/>
              <p:cNvPicPr>
                <a:picLocks noChangeAspect="1"/>
              </p:cNvPicPr>
              <p:nvPr/>
            </p:nvPicPr>
            <p:blipFill>
              <a:blip r:embed="rId22"/>
              <a:stretch>
                <a:fillRect/>
              </a:stretch>
            </p:blipFill>
            <p:spPr>
              <a:xfrm>
                <a:off x="8849" y="2714"/>
                <a:ext cx="2583" cy="1474"/>
              </a:xfrm>
              <a:prstGeom prst="rect">
                <a:avLst/>
              </a:prstGeom>
            </p:spPr>
          </p:pic>
          <p:pic>
            <p:nvPicPr>
              <p:cNvPr id="6" name="图片 5" descr="S000001_C01_L01_RGB_20240617172334079"/>
              <p:cNvPicPr>
                <a:picLocks noChangeAspect="1"/>
              </p:cNvPicPr>
              <p:nvPr/>
            </p:nvPicPr>
            <p:blipFill>
              <a:blip r:embed="rId23"/>
              <a:stretch>
                <a:fillRect/>
              </a:stretch>
            </p:blipFill>
            <p:spPr>
              <a:xfrm>
                <a:off x="8849" y="823"/>
                <a:ext cx="2583" cy="1474"/>
              </a:xfrm>
              <a:prstGeom prst="rect">
                <a:avLst/>
              </a:prstGeom>
            </p:spPr>
          </p:pic>
          <p:pic>
            <p:nvPicPr>
              <p:cNvPr id="11" name="图片 10" descr="S000001_C01_L02_RGB_20240617172334079"/>
              <p:cNvPicPr>
                <a:picLocks noChangeAspect="1"/>
              </p:cNvPicPr>
              <p:nvPr/>
            </p:nvPicPr>
            <p:blipFill>
              <a:blip r:embed="rId24"/>
              <a:stretch>
                <a:fillRect/>
              </a:stretch>
            </p:blipFill>
            <p:spPr>
              <a:xfrm>
                <a:off x="8849" y="6400"/>
                <a:ext cx="2583" cy="1474"/>
              </a:xfrm>
              <a:prstGeom prst="rect">
                <a:avLst/>
              </a:prstGeom>
            </p:spPr>
          </p:pic>
          <p:pic>
            <p:nvPicPr>
              <p:cNvPr id="39" name="图片 38" descr="S000001_C01_L03_RGB_20240617172334079"/>
              <p:cNvPicPr>
                <a:picLocks noChangeAspect="1"/>
              </p:cNvPicPr>
              <p:nvPr/>
            </p:nvPicPr>
            <p:blipFill>
              <a:blip r:embed="rId25"/>
              <a:stretch>
                <a:fillRect/>
              </a:stretch>
            </p:blipFill>
            <p:spPr>
              <a:xfrm>
                <a:off x="8849" y="4564"/>
                <a:ext cx="2583" cy="1474"/>
              </a:xfrm>
              <a:prstGeom prst="rect">
                <a:avLst/>
              </a:prstGeom>
            </p:spPr>
          </p:pic>
          <p:pic>
            <p:nvPicPr>
              <p:cNvPr id="41" name="图片 40" descr="S000001_C01_L05_RGB_20240617172334079"/>
              <p:cNvPicPr>
                <a:picLocks noChangeAspect="1"/>
              </p:cNvPicPr>
              <p:nvPr/>
            </p:nvPicPr>
            <p:blipFill>
              <a:blip r:embed="rId26"/>
              <a:stretch>
                <a:fillRect/>
              </a:stretch>
            </p:blipFill>
            <p:spPr>
              <a:xfrm>
                <a:off x="8849" y="8312"/>
                <a:ext cx="2583" cy="1474"/>
              </a:xfrm>
              <a:prstGeom prst="rect">
                <a:avLst/>
              </a:prstGeom>
            </p:spPr>
          </p:pic>
        </p:grpSp>
      </p:grpSp>
      <p:grpSp>
        <p:nvGrpSpPr>
          <p:cNvPr id="180" name="组合 179"/>
          <p:cNvGrpSpPr/>
          <p:nvPr/>
        </p:nvGrpSpPr>
        <p:grpSpPr>
          <a:xfrm>
            <a:off x="442595" y="2127250"/>
            <a:ext cx="4220845" cy="2844165"/>
            <a:chOff x="575" y="3325"/>
            <a:chExt cx="6647" cy="4298"/>
          </a:xfrm>
        </p:grpSpPr>
        <p:sp>
          <p:nvSpPr>
            <p:cNvPr id="53" name="右大括号 52"/>
            <p:cNvSpPr/>
            <p:nvPr/>
          </p:nvSpPr>
          <p:spPr>
            <a:xfrm rot="10800000">
              <a:off x="3241" y="3875"/>
              <a:ext cx="926" cy="3229"/>
            </a:xfrm>
            <a:prstGeom prst="rightBrace">
              <a:avLst>
                <a:gd name="adj1" fmla="val 36333"/>
                <a:gd name="adj2" fmla="val 50000"/>
              </a:avLst>
            </a:prstGeom>
            <a:ln w="38100">
              <a:solidFill>
                <a:srgbClr val="7F7F7F"/>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177" name="组合 176"/>
            <p:cNvGrpSpPr/>
            <p:nvPr/>
          </p:nvGrpSpPr>
          <p:grpSpPr>
            <a:xfrm>
              <a:off x="4167" y="3325"/>
              <a:ext cx="3054" cy="1146"/>
              <a:chOff x="4167" y="3672"/>
              <a:chExt cx="3054" cy="1146"/>
            </a:xfrm>
          </p:grpSpPr>
          <p:grpSp>
            <p:nvGrpSpPr>
              <p:cNvPr id="83" name="组合 82"/>
              <p:cNvGrpSpPr/>
              <p:nvPr/>
            </p:nvGrpSpPr>
            <p:grpSpPr>
              <a:xfrm rot="0">
                <a:off x="4167" y="3672"/>
                <a:ext cx="3055" cy="1146"/>
                <a:chOff x="4779" y="3695"/>
                <a:chExt cx="2276" cy="906"/>
              </a:xfrm>
            </p:grpSpPr>
            <p:pic>
              <p:nvPicPr>
                <p:cNvPr id="16" name="图片 15" descr="R3"/>
                <p:cNvPicPr>
                  <a:picLocks noChangeAspect="1"/>
                </p:cNvPicPr>
                <p:nvPr/>
              </p:nvPicPr>
              <p:blipFill>
                <a:blip r:embed="rId27"/>
                <a:stretch>
                  <a:fillRect/>
                </a:stretch>
              </p:blipFill>
              <p:spPr>
                <a:xfrm rot="10800000">
                  <a:off x="6127" y="3708"/>
                  <a:ext cx="887" cy="893"/>
                </a:xfrm>
                <a:prstGeom prst="rect">
                  <a:avLst/>
                </a:prstGeom>
              </p:spPr>
            </p:pic>
            <p:sp>
              <p:nvSpPr>
                <p:cNvPr id="51" name="圆角矩形 50"/>
                <p:cNvSpPr/>
                <p:nvPr/>
              </p:nvSpPr>
              <p:spPr>
                <a:xfrm rot="10800000">
                  <a:off x="4779" y="3695"/>
                  <a:ext cx="2276" cy="904"/>
                </a:xfrm>
                <a:prstGeom prst="roundRect">
                  <a:avLst>
                    <a:gd name="adj" fmla="val 7559"/>
                  </a:avLst>
                </a:prstGeom>
                <a:noFill/>
                <a:ln>
                  <a:solidFill>
                    <a:srgbClr val="FF0000"/>
                  </a:solidFill>
                  <a:prstDash val="lgDashDot"/>
                </a:ln>
                <a:extLst>
                  <a:ext uri="{909E8E84-426E-40DD-AFC4-6F175D3DCCD1}">
                    <a14:hiddenFill xmlns:a14="http://schemas.microsoft.com/office/drawing/2010/main">
                      <a:solidFill>
                        <a:schemeClr val="accent1">
                          <a:alpha val="9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custDataLst>
                    <p:tags r:id="rId28"/>
                  </p:custDataLst>
                </p:nvPr>
              </p:nvSpPr>
              <p:spPr>
                <a:xfrm rot="10800000">
                  <a:off x="6479" y="4076"/>
                  <a:ext cx="185" cy="162"/>
                </a:xfrm>
                <a:prstGeom prst="roundRect">
                  <a:avLst/>
                </a:prstGeom>
                <a:solidFill>
                  <a:schemeClr val="tx1"/>
                </a:solidFill>
                <a:ln>
                  <a:solidFill>
                    <a:schemeClr val="tx1">
                      <a:lumMod val="65000"/>
                      <a:lumOff val="3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b="1"/>
                </a:p>
              </p:txBody>
            </p:sp>
          </p:grpSp>
          <p:pic>
            <p:nvPicPr>
              <p:cNvPr id="87" name="图片 86" descr="S000001_C01_L05_R_20240617172333735"/>
              <p:cNvPicPr>
                <a:picLocks noChangeAspect="1"/>
              </p:cNvPicPr>
              <p:nvPr/>
            </p:nvPicPr>
            <p:blipFill>
              <a:blip r:embed="rId29"/>
              <a:srcRect l="21943" t="26190" r="22144" b="21340"/>
              <a:stretch>
                <a:fillRect/>
              </a:stretch>
            </p:blipFill>
            <p:spPr>
              <a:xfrm>
                <a:off x="4329" y="3858"/>
                <a:ext cx="1491" cy="753"/>
              </a:xfrm>
              <a:prstGeom prst="rect">
                <a:avLst/>
              </a:prstGeom>
            </p:spPr>
          </p:pic>
        </p:grpSp>
        <p:grpSp>
          <p:nvGrpSpPr>
            <p:cNvPr id="178" name="组合 177"/>
            <p:cNvGrpSpPr/>
            <p:nvPr/>
          </p:nvGrpSpPr>
          <p:grpSpPr>
            <a:xfrm>
              <a:off x="4167" y="4870"/>
              <a:ext cx="3054" cy="1170"/>
              <a:chOff x="4167" y="4870"/>
              <a:chExt cx="3054" cy="1170"/>
            </a:xfrm>
          </p:grpSpPr>
          <p:grpSp>
            <p:nvGrpSpPr>
              <p:cNvPr id="86" name="组合 85"/>
              <p:cNvGrpSpPr/>
              <p:nvPr/>
            </p:nvGrpSpPr>
            <p:grpSpPr>
              <a:xfrm rot="0">
                <a:off x="4167" y="4870"/>
                <a:ext cx="3055" cy="1171"/>
                <a:chOff x="7287" y="3979"/>
                <a:chExt cx="2276" cy="926"/>
              </a:xfrm>
            </p:grpSpPr>
            <p:pic>
              <p:nvPicPr>
                <p:cNvPr id="19" name="图片 18" descr="G3"/>
                <p:cNvPicPr>
                  <a:picLocks noChangeAspect="1"/>
                </p:cNvPicPr>
                <p:nvPr/>
              </p:nvPicPr>
              <p:blipFill>
                <a:blip r:embed="rId30"/>
                <a:stretch>
                  <a:fillRect/>
                </a:stretch>
              </p:blipFill>
              <p:spPr>
                <a:xfrm rot="10800000">
                  <a:off x="8635" y="3979"/>
                  <a:ext cx="887" cy="893"/>
                </a:xfrm>
                <a:prstGeom prst="rect">
                  <a:avLst/>
                </a:prstGeom>
              </p:spPr>
            </p:pic>
            <p:sp>
              <p:nvSpPr>
                <p:cNvPr id="43" name="圆角矩形 42"/>
                <p:cNvSpPr/>
                <p:nvPr>
                  <p:custDataLst>
                    <p:tags r:id="rId31"/>
                  </p:custDataLst>
                </p:nvPr>
              </p:nvSpPr>
              <p:spPr>
                <a:xfrm rot="10800000">
                  <a:off x="8986" y="4336"/>
                  <a:ext cx="185" cy="162"/>
                </a:xfrm>
                <a:prstGeom prst="roundRect">
                  <a:avLst/>
                </a:prstGeom>
                <a:solidFill>
                  <a:schemeClr val="tx1"/>
                </a:solidFill>
                <a:ln>
                  <a:solidFill>
                    <a:schemeClr val="tx1">
                      <a:lumMod val="65000"/>
                      <a:lumOff val="3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b="1"/>
                </a:p>
              </p:txBody>
            </p:sp>
            <p:sp>
              <p:nvSpPr>
                <p:cNvPr id="50" name="圆角矩形 49"/>
                <p:cNvSpPr/>
                <p:nvPr/>
              </p:nvSpPr>
              <p:spPr>
                <a:xfrm rot="10800000">
                  <a:off x="7287" y="3979"/>
                  <a:ext cx="2276" cy="927"/>
                </a:xfrm>
                <a:prstGeom prst="roundRect">
                  <a:avLst>
                    <a:gd name="adj" fmla="val 7559"/>
                  </a:avLst>
                </a:prstGeom>
                <a:noFill/>
                <a:ln>
                  <a:solidFill>
                    <a:srgbClr val="00B050"/>
                  </a:solidFill>
                  <a:prstDash val="lgDashDot"/>
                </a:ln>
                <a:extLst>
                  <a:ext uri="{909E8E84-426E-40DD-AFC4-6F175D3DCCD1}">
                    <a14:hiddenFill xmlns:a14="http://schemas.microsoft.com/office/drawing/2010/main">
                      <a:solidFill>
                        <a:schemeClr val="accent6">
                          <a:alpha val="9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88" name="图片 87" descr="S000001_C01_L05_G_20240617172333844"/>
              <p:cNvPicPr>
                <a:picLocks noChangeAspect="1"/>
              </p:cNvPicPr>
              <p:nvPr/>
            </p:nvPicPr>
            <p:blipFill>
              <a:blip r:embed="rId32"/>
              <a:srcRect l="22295" t="24515" r="21188" b="19665"/>
              <a:stretch>
                <a:fillRect/>
              </a:stretch>
            </p:blipFill>
            <p:spPr>
              <a:xfrm>
                <a:off x="4329" y="5052"/>
                <a:ext cx="1507" cy="801"/>
              </a:xfrm>
              <a:prstGeom prst="rect">
                <a:avLst/>
              </a:prstGeom>
            </p:spPr>
          </p:pic>
        </p:grpSp>
        <p:grpSp>
          <p:nvGrpSpPr>
            <p:cNvPr id="176" name="组合 175"/>
            <p:cNvGrpSpPr/>
            <p:nvPr/>
          </p:nvGrpSpPr>
          <p:grpSpPr>
            <a:xfrm>
              <a:off x="4168" y="6435"/>
              <a:ext cx="3054" cy="1188"/>
              <a:chOff x="4167" y="6073"/>
              <a:chExt cx="3054" cy="1188"/>
            </a:xfrm>
          </p:grpSpPr>
          <p:grpSp>
            <p:nvGrpSpPr>
              <p:cNvPr id="84" name="组合 83"/>
              <p:cNvGrpSpPr/>
              <p:nvPr/>
            </p:nvGrpSpPr>
            <p:grpSpPr>
              <a:xfrm rot="0">
                <a:off x="4167" y="6073"/>
                <a:ext cx="3055" cy="1189"/>
                <a:chOff x="4779" y="5593"/>
                <a:chExt cx="2276" cy="940"/>
              </a:xfrm>
            </p:grpSpPr>
            <p:pic>
              <p:nvPicPr>
                <p:cNvPr id="17" name="图片 16" descr="B3"/>
                <p:cNvPicPr>
                  <a:picLocks noChangeAspect="1"/>
                </p:cNvPicPr>
                <p:nvPr/>
              </p:nvPicPr>
              <p:blipFill>
                <a:blip r:embed="rId33"/>
                <a:stretch>
                  <a:fillRect/>
                </a:stretch>
              </p:blipFill>
              <p:spPr>
                <a:xfrm rot="10800000">
                  <a:off x="6127" y="5593"/>
                  <a:ext cx="887" cy="893"/>
                </a:xfrm>
                <a:prstGeom prst="rect">
                  <a:avLst/>
                </a:prstGeom>
              </p:spPr>
            </p:pic>
            <p:sp>
              <p:nvSpPr>
                <p:cNvPr id="40" name="圆角矩形 39"/>
                <p:cNvSpPr/>
                <p:nvPr>
                  <p:custDataLst>
                    <p:tags r:id="rId34"/>
                  </p:custDataLst>
                </p:nvPr>
              </p:nvSpPr>
              <p:spPr>
                <a:xfrm rot="10800000">
                  <a:off x="6479" y="5968"/>
                  <a:ext cx="185" cy="162"/>
                </a:xfrm>
                <a:prstGeom prst="roundRect">
                  <a:avLst/>
                </a:prstGeom>
                <a:solidFill>
                  <a:schemeClr val="tx1"/>
                </a:solidFill>
                <a:ln>
                  <a:solidFill>
                    <a:schemeClr val="tx1">
                      <a:lumMod val="65000"/>
                      <a:lumOff val="3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b="1"/>
                </a:p>
              </p:txBody>
            </p:sp>
            <p:sp>
              <p:nvSpPr>
                <p:cNvPr id="48" name="圆角矩形 47"/>
                <p:cNvSpPr/>
                <p:nvPr/>
              </p:nvSpPr>
              <p:spPr>
                <a:xfrm rot="10800000">
                  <a:off x="4779" y="5606"/>
                  <a:ext cx="2276" cy="927"/>
                </a:xfrm>
                <a:prstGeom prst="roundRect">
                  <a:avLst>
                    <a:gd name="adj" fmla="val 7559"/>
                  </a:avLst>
                </a:prstGeom>
                <a:noFill/>
                <a:ln>
                  <a:solidFill>
                    <a:schemeClr val="accent1"/>
                  </a:solidFill>
                  <a:prstDash val="lgDashDot"/>
                </a:ln>
                <a:extLst>
                  <a:ext uri="{909E8E84-426E-40DD-AFC4-6F175D3DCCD1}">
                    <a14:hiddenFill xmlns:a14="http://schemas.microsoft.com/office/drawing/2010/main">
                      <a:solidFill>
                        <a:schemeClr val="accent1">
                          <a:alpha val="9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89" name="图片 88" descr="S000001_C01_L05_B_20240617172333954"/>
              <p:cNvPicPr>
                <a:picLocks noChangeAspect="1"/>
              </p:cNvPicPr>
              <p:nvPr/>
            </p:nvPicPr>
            <p:blipFill>
              <a:blip r:embed="rId35"/>
              <a:srcRect l="21842" t="23457" r="23150" b="17549"/>
              <a:stretch>
                <a:fillRect/>
              </a:stretch>
            </p:blipFill>
            <p:spPr>
              <a:xfrm>
                <a:off x="4372" y="6253"/>
                <a:ext cx="1467" cy="846"/>
              </a:xfrm>
              <a:prstGeom prst="rect">
                <a:avLst/>
              </a:prstGeom>
            </p:spPr>
          </p:pic>
        </p:grpSp>
        <p:pic>
          <p:nvPicPr>
            <p:cNvPr id="91" name="图片 90" descr="S000001_C01_L05_RGB_20240617172334079"/>
            <p:cNvPicPr>
              <a:picLocks noChangeAspect="1"/>
            </p:cNvPicPr>
            <p:nvPr/>
          </p:nvPicPr>
          <p:blipFill>
            <a:blip r:embed="rId26"/>
            <a:srcRect l="22626" t="29117" r="23257" b="20332"/>
            <a:stretch>
              <a:fillRect/>
            </a:stretch>
          </p:blipFill>
          <p:spPr>
            <a:xfrm>
              <a:off x="575" y="4870"/>
              <a:ext cx="2575" cy="1294"/>
            </a:xfrm>
            <a:prstGeom prst="rect">
              <a:avLst/>
            </a:prstGeom>
          </p:spPr>
        </p:pic>
        <p:sp>
          <p:nvSpPr>
            <p:cNvPr id="179" name="文本框 178"/>
            <p:cNvSpPr txBox="1"/>
            <p:nvPr/>
          </p:nvSpPr>
          <p:spPr>
            <a:xfrm>
              <a:off x="685" y="6361"/>
              <a:ext cx="2845" cy="882"/>
            </a:xfrm>
            <a:prstGeom prst="rect">
              <a:avLst/>
            </a:prstGeom>
            <a:noFill/>
          </p:spPr>
          <p:txBody>
            <a:bodyPr wrap="square" rtlCol="0">
              <a:spAutoFit/>
            </a:bodyPr>
            <a:p>
              <a:pPr algn="ctr"/>
              <a:r>
                <a:rPr lang="en-US" altLang="zh-CN" sz="1600">
                  <a:latin typeface="Times New Roman Regular" panose="02020603050405020304" charset="0"/>
                  <a:ea typeface="+mj-ea"/>
                  <a:cs typeface="Times New Roman Regular" panose="02020603050405020304" charset="0"/>
                </a:rPr>
                <a:t>RGB </a:t>
              </a:r>
              <a:r>
                <a:rPr lang="zh-CN" altLang="en-US" sz="1600">
                  <a:latin typeface="Times New Roman Regular" panose="02020603050405020304" charset="0"/>
                  <a:ea typeface="+mj-ea"/>
                  <a:cs typeface="Times New Roman Regular" panose="02020603050405020304" charset="0"/>
                </a:rPr>
                <a:t>Composite Image</a:t>
              </a:r>
              <a:endParaRPr lang="zh-CN" altLang="en-US" sz="1600">
                <a:latin typeface="Times New Roman Regular" panose="02020603050405020304" charset="0"/>
                <a:ea typeface="+mj-ea"/>
                <a:cs typeface="Times New Roman Regular" panose="02020603050405020304" charset="0"/>
              </a:endParaRPr>
            </a:p>
          </p:txBody>
        </p:sp>
      </p:grpSp>
      <p:pic>
        <p:nvPicPr>
          <p:cNvPr id="2" name="图片 1"/>
          <p:cNvPicPr>
            <a:picLocks noChangeAspect="1"/>
          </p:cNvPicPr>
          <p:nvPr/>
        </p:nvPicPr>
        <p:blipFill>
          <a:blip r:embed="rId36"/>
          <a:srcRect t="20035" b="16463"/>
          <a:stretch>
            <a:fillRect/>
          </a:stretch>
        </p:blipFill>
        <p:spPr>
          <a:xfrm>
            <a:off x="9650730" y="3080385"/>
            <a:ext cx="1457960" cy="9258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4" name="椭圆 43"/>
          <p:cNvSpPr/>
          <p:nvPr/>
        </p:nvSpPr>
        <p:spPr>
          <a:xfrm>
            <a:off x="539750" y="572135"/>
            <a:ext cx="11113135" cy="5962650"/>
          </a:xfrm>
          <a:prstGeom prst="ellipse">
            <a:avLst/>
          </a:prstGeom>
          <a:solidFill>
            <a:schemeClr val="bg1">
              <a:lumMod val="95000"/>
            </a:schemeClr>
          </a:solidFill>
          <a:ln>
            <a:solidFill>
              <a:schemeClr val="bg1">
                <a:lumMod val="95000"/>
              </a:schemeClr>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 name="灯片编号占位符 2"/>
          <p:cNvSpPr>
            <a:spLocks noGrp="1"/>
          </p:cNvSpPr>
          <p:nvPr>
            <p:ph type="sldNum" sz="quarter" idx="4294967295"/>
          </p:nvPr>
        </p:nvSpPr>
        <p:spPr>
          <a:xfrm>
            <a:off x="16935" y="6675855"/>
            <a:ext cx="615951" cy="184150"/>
          </a:xfrm>
          <a:prstGeom prst="rect">
            <a:avLst/>
          </a:prstGeom>
        </p:spPr>
        <p:txBody>
          <a:bodyPr/>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
        <p:nvSpPr>
          <p:cNvPr id="9" name="TextBox 6"/>
          <p:cNvSpPr txBox="1">
            <a:spLocks noChangeArrowheads="1"/>
          </p:cNvSpPr>
          <p:nvPr/>
        </p:nvSpPr>
        <p:spPr bwMode="auto">
          <a:xfrm>
            <a:off x="1440180" y="116205"/>
            <a:ext cx="5931535" cy="37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itchFamily="2" charset="-122"/>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9pPr>
          </a:lstStyle>
          <a:p>
            <a:pPr marL="0" indent="0" eaLnBrk="1" hangingPunct="1">
              <a:spcBef>
                <a:spcPct val="0"/>
              </a:spcBef>
              <a:spcAft>
                <a:spcPts val="650"/>
              </a:spcAft>
              <a:buNone/>
            </a:pPr>
            <a:r>
              <a:rPr lang="en-US" altLang="zh-CN" sz="1800" b="1" dirty="0">
                <a:latin typeface="Times New Roman Regular" panose="02020603050405020304" charset="0"/>
                <a:ea typeface="Arial" panose="020B0604020202020204" pitchFamily="34" charset="0"/>
                <a:cs typeface="Times New Roman Regular" panose="02020603050405020304" charset="0"/>
              </a:rPr>
              <a:t>│V</a:t>
            </a:r>
            <a:r>
              <a:rPr lang="zh-CN" altLang="en-US" sz="1800" b="1" dirty="0">
                <a:latin typeface="Times New Roman Regular" panose="02020603050405020304" charset="0"/>
                <a:cs typeface="Times New Roman Regular" panose="02020603050405020304" charset="0"/>
                <a:sym typeface="+mn-ea"/>
              </a:rPr>
              <a:t>isual </a:t>
            </a:r>
            <a:r>
              <a:rPr lang="en-US" altLang="zh-CN" sz="1800" b="1" dirty="0">
                <a:latin typeface="Times New Roman Regular" panose="02020603050405020304" charset="0"/>
                <a:cs typeface="Times New Roman Regular" panose="02020603050405020304" charset="0"/>
                <a:sym typeface="+mn-ea"/>
              </a:rPr>
              <a:t>I</a:t>
            </a:r>
            <a:r>
              <a:rPr lang="zh-CN" altLang="en-US" sz="1800" b="1" dirty="0">
                <a:latin typeface="Times New Roman Regular" panose="02020603050405020304" charset="0"/>
                <a:cs typeface="Times New Roman Regular" panose="02020603050405020304" charset="0"/>
                <a:sym typeface="+mn-ea"/>
              </a:rPr>
              <a:t>maging </a:t>
            </a:r>
            <a:r>
              <a:rPr lang="en-US" altLang="zh-CN" sz="1800" b="1" dirty="0">
                <a:latin typeface="Times New Roman Regular" panose="02020603050405020304" charset="0"/>
                <a:cs typeface="Times New Roman Regular" panose="02020603050405020304" charset="0"/>
                <a:sym typeface="+mn-ea"/>
              </a:rPr>
              <a:t>E</a:t>
            </a:r>
            <a:r>
              <a:rPr lang="zh-CN" altLang="en-US" sz="1800" b="1" dirty="0">
                <a:latin typeface="Times New Roman Regular" panose="02020603050405020304" charset="0"/>
                <a:cs typeface="Times New Roman Regular" panose="02020603050405020304" charset="0"/>
                <a:sym typeface="+mn-ea"/>
              </a:rPr>
              <a:t>ffects</a:t>
            </a:r>
            <a:r>
              <a:rPr lang="en-US" altLang="zh-CN" sz="1800" b="1" dirty="0">
                <a:latin typeface="Times New Roman Regular" panose="02020603050405020304" charset="0"/>
                <a:ea typeface="Arial" panose="020B0604020202020204" pitchFamily="34" charset="0"/>
                <a:cs typeface="Times New Roman Regular" panose="02020603050405020304" charset="0"/>
                <a:sym typeface="+mn-ea"/>
              </a:rPr>
              <a:t> │</a:t>
            </a:r>
            <a:r>
              <a:rPr lang="en-US" altLang="zh-CN"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 </a:t>
            </a:r>
            <a:r>
              <a:rPr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3D Point Cloud Imaging  </a:t>
            </a:r>
            <a:endParaRPr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endParaRPr>
          </a:p>
          <a:p>
            <a:pPr marL="0" indent="0" eaLnBrk="1" hangingPunct="1">
              <a:spcBef>
                <a:spcPct val="0"/>
              </a:spcBef>
              <a:spcAft>
                <a:spcPts val="650"/>
              </a:spcAft>
              <a:buNone/>
            </a:pPr>
            <a:endParaRPr lang="zh-CN" altLang="en-US" sz="1800" b="1" dirty="0">
              <a:latin typeface="Times New Roman Regular" panose="02020603050405020304" charset="0"/>
              <a:cs typeface="Times New Roman Regular" panose="02020603050405020304" charset="0"/>
              <a:sym typeface="+mn-ea"/>
            </a:endParaRPr>
          </a:p>
        </p:txBody>
      </p:sp>
      <p:pic>
        <p:nvPicPr>
          <p:cNvPr id="7" name="图片 6" descr="3"/>
          <p:cNvPicPr>
            <a:picLocks noChangeAspect="1"/>
          </p:cNvPicPr>
          <p:nvPr/>
        </p:nvPicPr>
        <p:blipFill>
          <a:blip r:embed="rId1"/>
          <a:stretch>
            <a:fillRect/>
          </a:stretch>
        </p:blipFill>
        <p:spPr>
          <a:xfrm>
            <a:off x="1074420" y="2768600"/>
            <a:ext cx="3200964" cy="1620000"/>
          </a:xfrm>
          <a:prstGeom prst="rect">
            <a:avLst/>
          </a:prstGeom>
        </p:spPr>
      </p:pic>
      <p:pic>
        <p:nvPicPr>
          <p:cNvPr id="8" name="图片 7" descr="4"/>
          <p:cNvPicPr>
            <a:picLocks noChangeAspect="1"/>
          </p:cNvPicPr>
          <p:nvPr/>
        </p:nvPicPr>
        <p:blipFill>
          <a:blip r:embed="rId2"/>
          <a:stretch>
            <a:fillRect/>
          </a:stretch>
        </p:blipFill>
        <p:spPr>
          <a:xfrm>
            <a:off x="8011160" y="2768600"/>
            <a:ext cx="3200964" cy="1620000"/>
          </a:xfrm>
          <a:prstGeom prst="rect">
            <a:avLst/>
          </a:prstGeom>
        </p:spPr>
      </p:pic>
      <p:pic>
        <p:nvPicPr>
          <p:cNvPr id="17" name="图片 16" descr="5"/>
          <p:cNvPicPr>
            <a:picLocks noChangeAspect="1"/>
          </p:cNvPicPr>
          <p:nvPr/>
        </p:nvPicPr>
        <p:blipFill>
          <a:blip r:embed="rId3"/>
          <a:stretch>
            <a:fillRect/>
          </a:stretch>
        </p:blipFill>
        <p:spPr>
          <a:xfrm>
            <a:off x="4542790" y="2768600"/>
            <a:ext cx="3200964" cy="1620000"/>
          </a:xfrm>
          <a:prstGeom prst="rect">
            <a:avLst/>
          </a:prstGeom>
        </p:spPr>
      </p:pic>
      <p:pic>
        <p:nvPicPr>
          <p:cNvPr id="28" name="图片 27" descr="7"/>
          <p:cNvPicPr>
            <a:picLocks noChangeAspect="1"/>
          </p:cNvPicPr>
          <p:nvPr/>
        </p:nvPicPr>
        <p:blipFill>
          <a:blip r:embed="rId4"/>
          <a:stretch>
            <a:fillRect/>
          </a:stretch>
        </p:blipFill>
        <p:spPr>
          <a:xfrm>
            <a:off x="4542790" y="4626610"/>
            <a:ext cx="3200964" cy="1620000"/>
          </a:xfrm>
          <a:prstGeom prst="rect">
            <a:avLst/>
          </a:prstGeom>
        </p:spPr>
      </p:pic>
      <p:pic>
        <p:nvPicPr>
          <p:cNvPr id="36" name="图片 35" descr="6"/>
          <p:cNvPicPr>
            <a:picLocks noChangeAspect="1"/>
          </p:cNvPicPr>
          <p:nvPr/>
        </p:nvPicPr>
        <p:blipFill>
          <a:blip r:embed="rId5"/>
          <a:stretch>
            <a:fillRect/>
          </a:stretch>
        </p:blipFill>
        <p:spPr>
          <a:xfrm>
            <a:off x="4542790" y="910590"/>
            <a:ext cx="3200964" cy="162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4294967295"/>
          </p:nvPr>
        </p:nvSpPr>
        <p:spPr>
          <a:xfrm>
            <a:off x="16935" y="6675855"/>
            <a:ext cx="615951" cy="184150"/>
          </a:xfrm>
          <a:prstGeom prst="rect">
            <a:avLst/>
          </a:prstGeom>
        </p:spPr>
        <p:txBody>
          <a:bodyPr/>
          <a:p>
            <a:pPr defTabSz="914400" fontAlgn="auto">
              <a:spcBef>
                <a:spcPts val="0"/>
              </a:spcBef>
              <a:spcAft>
                <a:spcPts val="0"/>
              </a:spcAft>
              <a:buFont typeface="Arial" panose="020B0604020202020204" pitchFamily="34" charset="0"/>
              <a:buNone/>
              <a:defRPr/>
            </a:pPr>
            <a:fld id="{CB4DDF21-C713-C644-B32D-CFBE2A403492}" type="slidenum">
              <a:rPr lang="en-US" altLang="zh-CN" smtClean="0"/>
            </a:fld>
            <a:endParaRPr lang="en-US" altLang="zh-CN" dirty="0"/>
          </a:p>
        </p:txBody>
      </p:sp>
      <p:sp>
        <p:nvSpPr>
          <p:cNvPr id="9" name="TextBox 6"/>
          <p:cNvSpPr txBox="1">
            <a:spLocks noChangeArrowheads="1"/>
          </p:cNvSpPr>
          <p:nvPr/>
        </p:nvSpPr>
        <p:spPr bwMode="auto">
          <a:xfrm>
            <a:off x="1440180" y="116205"/>
            <a:ext cx="7887970" cy="49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itchFamily="2" charset="-122"/>
              </a:defRPr>
            </a:lvl1pPr>
            <a:lvl2pPr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itchFamily="2" charset="-122"/>
              </a:defRPr>
            </a:lvl9pPr>
          </a:lstStyle>
          <a:p>
            <a:pPr marL="0" indent="0" eaLnBrk="1" hangingPunct="1">
              <a:spcBef>
                <a:spcPct val="0"/>
              </a:spcBef>
              <a:spcAft>
                <a:spcPts val="650"/>
              </a:spcAft>
              <a:buNone/>
            </a:pPr>
            <a:r>
              <a:rPr lang="en-US" altLang="zh-CN" sz="1800" b="1" dirty="0">
                <a:latin typeface="Times New Roman Regular" panose="02020603050405020304" charset="0"/>
                <a:ea typeface="Arial" panose="020B0604020202020204" pitchFamily="34" charset="0"/>
                <a:cs typeface="Times New Roman Regular" panose="02020603050405020304" charset="0"/>
              </a:rPr>
              <a:t>│V</a:t>
            </a:r>
            <a:r>
              <a:rPr lang="zh-CN" altLang="en-US" sz="1800" b="1" dirty="0">
                <a:latin typeface="Times New Roman Regular" panose="02020603050405020304" charset="0"/>
                <a:cs typeface="Times New Roman Regular" panose="02020603050405020304" charset="0"/>
                <a:sym typeface="+mn-ea"/>
              </a:rPr>
              <a:t>isual </a:t>
            </a:r>
            <a:r>
              <a:rPr lang="en-US" altLang="zh-CN" sz="1800" b="1" dirty="0">
                <a:latin typeface="Times New Roman Regular" panose="02020603050405020304" charset="0"/>
                <a:cs typeface="Times New Roman Regular" panose="02020603050405020304" charset="0"/>
                <a:sym typeface="+mn-ea"/>
              </a:rPr>
              <a:t>I</a:t>
            </a:r>
            <a:r>
              <a:rPr lang="zh-CN" altLang="en-US" sz="1800" b="1" dirty="0">
                <a:latin typeface="Times New Roman Regular" panose="02020603050405020304" charset="0"/>
                <a:cs typeface="Times New Roman Regular" panose="02020603050405020304" charset="0"/>
                <a:sym typeface="+mn-ea"/>
              </a:rPr>
              <a:t>maging </a:t>
            </a:r>
            <a:r>
              <a:rPr lang="en-US" altLang="zh-CN" sz="1800" b="1" dirty="0">
                <a:latin typeface="Times New Roman Regular" panose="02020603050405020304" charset="0"/>
                <a:cs typeface="Times New Roman Regular" panose="02020603050405020304" charset="0"/>
                <a:sym typeface="+mn-ea"/>
              </a:rPr>
              <a:t>E</a:t>
            </a:r>
            <a:r>
              <a:rPr lang="zh-CN" altLang="en-US" sz="1800" b="1" dirty="0">
                <a:latin typeface="Times New Roman Regular" panose="02020603050405020304" charset="0"/>
                <a:cs typeface="Times New Roman Regular" panose="02020603050405020304" charset="0"/>
                <a:sym typeface="+mn-ea"/>
              </a:rPr>
              <a:t>ffects</a:t>
            </a:r>
            <a:r>
              <a:rPr lang="en-US" altLang="zh-CN" sz="1800" b="1" dirty="0">
                <a:latin typeface="Times New Roman Regular" panose="02020603050405020304" charset="0"/>
                <a:ea typeface="Arial" panose="020B0604020202020204" pitchFamily="34" charset="0"/>
                <a:cs typeface="Times New Roman Regular" panose="02020603050405020304" charset="0"/>
                <a:sym typeface="+mn-ea"/>
              </a:rPr>
              <a:t> │</a:t>
            </a:r>
            <a:r>
              <a:rPr lang="en-US" altLang="zh-CN"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 </a:t>
            </a:r>
            <a:r>
              <a:rPr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rPr>
              <a:t>2D/3D Point Cloud Acquisition Principle</a:t>
            </a:r>
            <a:endParaRPr sz="1800" b="1" dirty="0">
              <a:solidFill>
                <a:schemeClr val="tx1">
                  <a:lumMod val="50000"/>
                  <a:lumOff val="50000"/>
                </a:schemeClr>
              </a:solidFill>
              <a:latin typeface="Times New Roman Regular" panose="02020603050405020304" charset="0"/>
              <a:ea typeface="微软雅黑" panose="020B0503020204020204" pitchFamily="34" charset="-122"/>
              <a:cs typeface="Times New Roman Regular" panose="02020603050405020304" charset="0"/>
              <a:sym typeface="+mn-ea"/>
            </a:endParaRPr>
          </a:p>
        </p:txBody>
      </p:sp>
      <p:grpSp>
        <p:nvGrpSpPr>
          <p:cNvPr id="41" name="组合 40"/>
          <p:cNvGrpSpPr/>
          <p:nvPr>
            <p:custDataLst>
              <p:tags r:id="rId1"/>
            </p:custDataLst>
          </p:nvPr>
        </p:nvGrpSpPr>
        <p:grpSpPr>
          <a:xfrm>
            <a:off x="1153160" y="1072515"/>
            <a:ext cx="10025380" cy="4642485"/>
            <a:chOff x="1815" y="1916"/>
            <a:chExt cx="15788" cy="7311"/>
          </a:xfrm>
        </p:grpSpPr>
        <p:grpSp>
          <p:nvGrpSpPr>
            <p:cNvPr id="34" name="组合 33"/>
            <p:cNvGrpSpPr/>
            <p:nvPr>
              <p:custDataLst>
                <p:tags r:id="rId2"/>
              </p:custDataLst>
            </p:nvPr>
          </p:nvGrpSpPr>
          <p:grpSpPr>
            <a:xfrm>
              <a:off x="2124" y="1916"/>
              <a:ext cx="6803" cy="2867"/>
              <a:chOff x="1324" y="1795"/>
              <a:chExt cx="6045" cy="2867"/>
            </a:xfrm>
          </p:grpSpPr>
          <p:sp>
            <p:nvSpPr>
              <p:cNvPr id="22" name="对角圆角矩形 21"/>
              <p:cNvSpPr/>
              <p:nvPr>
                <p:custDataLst>
                  <p:tags r:id="rId3"/>
                </p:custDataLst>
              </p:nvPr>
            </p:nvSpPr>
            <p:spPr>
              <a:xfrm>
                <a:off x="1324" y="1795"/>
                <a:ext cx="6045" cy="2847"/>
              </a:xfrm>
              <a:prstGeom prst="round2DiagRect">
                <a:avLst>
                  <a:gd name="adj1" fmla="val 16667"/>
                  <a:gd name="adj2" fmla="val 0"/>
                </a:avLst>
              </a:prstGeom>
              <a:gradFill>
                <a:gsLst>
                  <a:gs pos="100000">
                    <a:schemeClr val="accent1">
                      <a:lumMod val="40000"/>
                      <a:lumOff val="60000"/>
                    </a:schemeClr>
                  </a:gs>
                  <a:gs pos="60000">
                    <a:schemeClr val="accent1">
                      <a:lumMod val="25000"/>
                      <a:lumOff val="75000"/>
                    </a:schemeClr>
                  </a:gs>
                  <a:gs pos="100000">
                    <a:schemeClr val="accent1">
                      <a:lumMod val="85000"/>
                    </a:schemeClr>
                  </a:gs>
                </a:gsLst>
                <a:path path="rect">
                  <a:fillToRect l="50000" t="50000" r="50000" b="50000"/>
                </a:path>
                <a:tileRect/>
              </a:gradFill>
              <a:ln>
                <a:solidFill>
                  <a:schemeClr val="bg1">
                    <a:lumMod val="75000"/>
                  </a:schemeClr>
                </a:solidFill>
              </a:ln>
              <a:effectLst>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4"/>
                </p:custDataLst>
              </p:nvPr>
            </p:nvSpPr>
            <p:spPr>
              <a:xfrm>
                <a:off x="1424" y="1795"/>
                <a:ext cx="5880" cy="2867"/>
              </a:xfrm>
              <a:prstGeom prst="rect">
                <a:avLst/>
              </a:prstGeom>
              <a:noFill/>
              <a:ln>
                <a:noFill/>
              </a:ln>
            </p:spPr>
            <p:txBody>
              <a:bodyPr wrap="square" rtlCol="0" anchor="ctr" anchorCtr="0">
                <a:noAutofit/>
              </a:bodyPr>
              <a:p>
                <a:pPr marL="0" lvl="1" indent="0" algn="just" defTabSz="914400" eaLnBrk="1" fontAlgn="auto" hangingPunct="1">
                  <a:lnSpc>
                    <a:spcPct val="120000"/>
                  </a:lnSpc>
                  <a:spcBef>
                    <a:spcPct val="20000"/>
                  </a:spcBef>
                  <a:buClrTx/>
                  <a:buSzTx/>
                  <a:buNone/>
                </a:pPr>
                <a:r>
                  <a:rPr lang="zh-CN" altLang="en-US" sz="1400">
                    <a:solidFill>
                      <a:schemeClr val="tx1"/>
                    </a:solidFill>
                    <a:latin typeface="Times New Roman Regular" panose="02020603050405020304" charset="0"/>
                    <a:ea typeface="+mj-ea"/>
                    <a:cs typeface="Times New Roman Regular" panose="02020603050405020304" charset="0"/>
                    <a:sym typeface="+mn-ea"/>
                  </a:rPr>
                  <a:t>Equipped with multi-projection and hardware computing imaging technology, it can eliminate image shadows and blind spots caused by a single projection direction, and also solves the 3D reconstruction distortion problems such as single-side speckles and holes that are prone to occur on highly reflective object surfaces.</a:t>
                </a:r>
                <a:endParaRPr lang="zh-CN" altLang="en-US" sz="1400">
                  <a:solidFill>
                    <a:schemeClr val="tx1"/>
                  </a:solidFill>
                  <a:latin typeface="Times New Roman Regular" panose="02020603050405020304" charset="0"/>
                  <a:ea typeface="+mj-ea"/>
                  <a:cs typeface="Times New Roman Regular" panose="02020603050405020304" charset="0"/>
                  <a:sym typeface="+mn-ea"/>
                </a:endParaRPr>
              </a:p>
            </p:txBody>
          </p:sp>
        </p:grpSp>
        <p:grpSp>
          <p:nvGrpSpPr>
            <p:cNvPr id="35" name="组合 34"/>
            <p:cNvGrpSpPr/>
            <p:nvPr>
              <p:custDataLst>
                <p:tags r:id="rId5"/>
              </p:custDataLst>
            </p:nvPr>
          </p:nvGrpSpPr>
          <p:grpSpPr>
            <a:xfrm>
              <a:off x="10800" y="1917"/>
              <a:ext cx="6803" cy="2847"/>
              <a:chOff x="10398" y="1790"/>
              <a:chExt cx="6803" cy="2847"/>
            </a:xfrm>
          </p:grpSpPr>
          <p:sp>
            <p:nvSpPr>
              <p:cNvPr id="30" name="对角圆角矩形 29"/>
              <p:cNvSpPr/>
              <p:nvPr>
                <p:custDataLst>
                  <p:tags r:id="rId6"/>
                </p:custDataLst>
              </p:nvPr>
            </p:nvSpPr>
            <p:spPr>
              <a:xfrm>
                <a:off x="10398" y="1790"/>
                <a:ext cx="6803" cy="2847"/>
              </a:xfrm>
              <a:prstGeom prst="round2DiagRect">
                <a:avLst>
                  <a:gd name="adj1" fmla="val 16667"/>
                  <a:gd name="adj2" fmla="val 0"/>
                </a:avLst>
              </a:prstGeom>
              <a:gradFill>
                <a:gsLst>
                  <a:gs pos="100000">
                    <a:schemeClr val="accent1">
                      <a:lumMod val="40000"/>
                      <a:lumOff val="60000"/>
                    </a:schemeClr>
                  </a:gs>
                  <a:gs pos="60000">
                    <a:schemeClr val="accent1">
                      <a:lumMod val="25000"/>
                      <a:lumOff val="75000"/>
                    </a:schemeClr>
                  </a:gs>
                  <a:gs pos="100000">
                    <a:schemeClr val="accent1">
                      <a:lumMod val="85000"/>
                    </a:schemeClr>
                  </a:gs>
                </a:gsLst>
                <a:path path="rect">
                  <a:fillToRect l="50000" t="50000" r="50000" b="50000"/>
                </a:path>
                <a:tileRect/>
              </a:gradFill>
              <a:ln>
                <a:solidFill>
                  <a:schemeClr val="bg1">
                    <a:lumMod val="75000"/>
                  </a:schemeClr>
                </a:solidFill>
              </a:ln>
              <a:effectLst>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7"/>
                </p:custDataLst>
              </p:nvPr>
            </p:nvSpPr>
            <p:spPr>
              <a:xfrm>
                <a:off x="10578" y="2035"/>
                <a:ext cx="6419" cy="2334"/>
              </a:xfrm>
              <a:prstGeom prst="rect">
                <a:avLst/>
              </a:prstGeom>
              <a:noFill/>
            </p:spPr>
            <p:txBody>
              <a:bodyPr wrap="square" rtlCol="0" anchor="ctr" anchorCtr="0">
                <a:noAutofit/>
              </a:bodyPr>
              <a:p>
                <a:pPr marL="0" lvl="1" indent="0" algn="just" defTabSz="914400" eaLnBrk="1" fontAlgn="auto" hangingPunct="1">
                  <a:lnSpc>
                    <a:spcPct val="120000"/>
                  </a:lnSpc>
                  <a:spcBef>
                    <a:spcPct val="20000"/>
                  </a:spcBef>
                  <a:buClrTx/>
                  <a:buSzTx/>
                  <a:buNone/>
                </a:pPr>
                <a:r>
                  <a:rPr lang="zh-CN" altLang="en-US" sz="1400">
                    <a:solidFill>
                      <a:schemeClr val="tx1"/>
                    </a:solidFill>
                    <a:latin typeface="Times New Roman Regular" panose="02020603050405020304" charset="0"/>
                    <a:ea typeface="+mj-ea"/>
                    <a:cs typeface="Times New Roman Regular" panose="02020603050405020304" charset="0"/>
                    <a:sym typeface="+mn-ea"/>
                  </a:rPr>
                  <a:t>It can achieve one-stop 2D + 3D fusion measurement and inspection with external light source synchronization. The external RGB light source can obtain true color 3D point clouds with no Bayer matrix and 3CCD imaging effects.</a:t>
                </a:r>
                <a:endParaRPr lang="zh-CN" altLang="en-US" sz="1400">
                  <a:solidFill>
                    <a:schemeClr val="tx1"/>
                  </a:solidFill>
                  <a:latin typeface="Times New Roman Regular" panose="02020603050405020304" charset="0"/>
                  <a:ea typeface="+mj-ea"/>
                  <a:cs typeface="Times New Roman Regular" panose="02020603050405020304" charset="0"/>
                  <a:sym typeface="+mn-ea"/>
                </a:endParaRPr>
              </a:p>
            </p:txBody>
          </p:sp>
        </p:grpSp>
        <p:grpSp>
          <p:nvGrpSpPr>
            <p:cNvPr id="33" name="组合 32"/>
            <p:cNvGrpSpPr/>
            <p:nvPr>
              <p:custDataLst>
                <p:tags r:id="rId8"/>
              </p:custDataLst>
            </p:nvPr>
          </p:nvGrpSpPr>
          <p:grpSpPr>
            <a:xfrm>
              <a:off x="6268" y="6380"/>
              <a:ext cx="6803" cy="2847"/>
              <a:chOff x="6087" y="6041"/>
              <a:chExt cx="5945" cy="2847"/>
            </a:xfrm>
          </p:grpSpPr>
          <p:sp>
            <p:nvSpPr>
              <p:cNvPr id="29" name="对角圆角矩形 28"/>
              <p:cNvSpPr/>
              <p:nvPr>
                <p:custDataLst>
                  <p:tags r:id="rId9"/>
                </p:custDataLst>
              </p:nvPr>
            </p:nvSpPr>
            <p:spPr>
              <a:xfrm>
                <a:off x="6087" y="6041"/>
                <a:ext cx="5945" cy="2847"/>
              </a:xfrm>
              <a:prstGeom prst="round2DiagRect">
                <a:avLst>
                  <a:gd name="adj1" fmla="val 16667"/>
                  <a:gd name="adj2" fmla="val 0"/>
                </a:avLst>
              </a:prstGeom>
              <a:gradFill>
                <a:gsLst>
                  <a:gs pos="61000">
                    <a:schemeClr val="accent4">
                      <a:lumMod val="20000"/>
                      <a:lumOff val="80000"/>
                      <a:alpha val="78000"/>
                    </a:schemeClr>
                  </a:gs>
                  <a:gs pos="0">
                    <a:schemeClr val="bg1"/>
                  </a:gs>
                  <a:gs pos="100000">
                    <a:schemeClr val="accent4">
                      <a:lumMod val="20000"/>
                      <a:lumOff val="80000"/>
                    </a:schemeClr>
                  </a:gs>
                </a:gsLst>
                <a:path path="circle">
                  <a:fillToRect l="50000" t="50000" r="50000" b="50000"/>
                </a:path>
                <a:tileRect/>
              </a:gradFill>
              <a:ln>
                <a:noFill/>
              </a:ln>
              <a:effectLst>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custDataLst>
                  <p:tags r:id="rId10"/>
                </p:custDataLst>
              </p:nvPr>
            </p:nvSpPr>
            <p:spPr>
              <a:xfrm>
                <a:off x="6126" y="6643"/>
                <a:ext cx="5838" cy="1705"/>
              </a:xfrm>
              <a:prstGeom prst="rect">
                <a:avLst/>
              </a:prstGeom>
              <a:noFill/>
            </p:spPr>
            <p:txBody>
              <a:bodyPr wrap="square" rtlCol="0" anchor="ctr" anchorCtr="0">
                <a:noAutofit/>
              </a:bodyPr>
              <a:p>
                <a:pPr marL="0" lvl="1" indent="0" algn="just" defTabSz="914400" eaLnBrk="1" fontAlgn="auto" hangingPunct="1">
                  <a:lnSpc>
                    <a:spcPct val="120000"/>
                  </a:lnSpc>
                  <a:spcBef>
                    <a:spcPct val="20000"/>
                  </a:spcBef>
                  <a:buClrTx/>
                  <a:buSzTx/>
                  <a:buNone/>
                </a:pPr>
                <a:r>
                  <a:rPr lang="zh-CN" altLang="en-US" sz="1400">
                    <a:solidFill>
                      <a:schemeClr val="tx1"/>
                    </a:solidFill>
                    <a:latin typeface="Times New Roman Regular" panose="02020603050405020304" charset="0"/>
                    <a:ea typeface="+mj-ea"/>
                    <a:cs typeface="Times New Roman Regular" panose="02020603050405020304" charset="0"/>
                    <a:sym typeface="+mn-ea"/>
                  </a:rPr>
                  <a:t>The hardware end performs multiple 3D fusions and outputs high-precision 3D point clouds. Compared with PC-based systems, the data transmission volume is significantly reduced, and the computing time is not increased.</a:t>
                </a:r>
                <a:endParaRPr lang="zh-CN" altLang="en-US" sz="1400">
                  <a:solidFill>
                    <a:schemeClr val="tx1"/>
                  </a:solidFill>
                  <a:latin typeface="Times New Roman Regular" panose="02020603050405020304" charset="0"/>
                  <a:ea typeface="+mj-ea"/>
                  <a:cs typeface="Times New Roman Regular" panose="02020603050405020304" charset="0"/>
                  <a:sym typeface="+mn-ea"/>
                </a:endParaRPr>
              </a:p>
            </p:txBody>
          </p:sp>
        </p:grpSp>
        <p:cxnSp>
          <p:nvCxnSpPr>
            <p:cNvPr id="25" name="直接连接符 24"/>
            <p:cNvCxnSpPr/>
            <p:nvPr>
              <p:custDataLst>
                <p:tags r:id="rId11"/>
              </p:custDataLst>
            </p:nvPr>
          </p:nvCxnSpPr>
          <p:spPr>
            <a:xfrm>
              <a:off x="1815" y="5572"/>
              <a:ext cx="15584" cy="0"/>
            </a:xfrm>
            <a:prstGeom prst="line">
              <a:avLst/>
            </a:prstGeom>
            <a:ln w="38100" cap="rnd">
              <a:solidFill>
                <a:schemeClr val="bg1">
                  <a:lumMod val="85000"/>
                </a:schemeClr>
              </a:solidFill>
              <a:round/>
            </a:ln>
          </p:spPr>
          <p:style>
            <a:lnRef idx="0">
              <a:srgbClr val="FFFFFF"/>
            </a:lnRef>
            <a:fillRef idx="0">
              <a:srgbClr val="FFFFFF"/>
            </a:fillRef>
            <a:effectRef idx="0">
              <a:srgbClr val="FFFFFF"/>
            </a:effectRef>
            <a:fontRef idx="minor">
              <a:schemeClr val="tx1"/>
            </a:fontRef>
          </p:style>
        </p:cxnSp>
        <p:sp>
          <p:nvSpPr>
            <p:cNvPr id="28" name="椭圆 27"/>
            <p:cNvSpPr/>
            <p:nvPr>
              <p:custDataLst>
                <p:tags r:id="rId12"/>
              </p:custDataLst>
            </p:nvPr>
          </p:nvSpPr>
          <p:spPr>
            <a:xfrm>
              <a:off x="9382" y="5464"/>
              <a:ext cx="230" cy="216"/>
            </a:xfrm>
            <a:prstGeom prst="ellipse">
              <a:avLst/>
            </a:prstGeom>
            <a:solidFill>
              <a:schemeClr val="bg1"/>
            </a:solidFill>
            <a:ln>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custDataLst>
                <p:tags r:id="rId13"/>
              </p:custDataLst>
            </p:nvPr>
          </p:nvSpPr>
          <p:spPr>
            <a:xfrm>
              <a:off x="13660" y="5457"/>
              <a:ext cx="230" cy="216"/>
            </a:xfrm>
            <a:prstGeom prst="ellipse">
              <a:avLst/>
            </a:prstGeom>
            <a:solidFill>
              <a:schemeClr val="bg1"/>
            </a:solidFill>
            <a:ln>
              <a:solidFill>
                <a:schemeClr val="accent1">
                  <a:lumMod val="60000"/>
                  <a:lumOff val="40000"/>
                </a:schemeClr>
              </a:solidFill>
            </a:ln>
          </p:spPr>
          <p:style>
            <a:lnRef idx="3">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800">
                <a:sym typeface="+mn-ea"/>
              </a:endParaRPr>
            </a:p>
          </p:txBody>
        </p:sp>
        <p:sp>
          <p:nvSpPr>
            <p:cNvPr id="32" name="椭圆 31"/>
            <p:cNvSpPr/>
            <p:nvPr>
              <p:custDataLst>
                <p:tags r:id="rId14"/>
              </p:custDataLst>
            </p:nvPr>
          </p:nvSpPr>
          <p:spPr>
            <a:xfrm>
              <a:off x="4760" y="5467"/>
              <a:ext cx="230" cy="216"/>
            </a:xfrm>
            <a:prstGeom prst="ellipse">
              <a:avLst/>
            </a:prstGeom>
            <a:solidFill>
              <a:schemeClr val="bg1"/>
            </a:solidFill>
            <a:ln>
              <a:solidFill>
                <a:schemeClr val="accent1">
                  <a:lumMod val="60000"/>
                  <a:lumOff val="40000"/>
                </a:schemeClr>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36" name="曲线连接符 35"/>
            <p:cNvCxnSpPr>
              <a:stCxn id="32" idx="0"/>
            </p:cNvCxnSpPr>
            <p:nvPr>
              <p:custDataLst>
                <p:tags r:id="rId15"/>
              </p:custDataLst>
            </p:nvPr>
          </p:nvCxnSpPr>
          <p:spPr>
            <a:xfrm rot="16200000">
              <a:off x="4722" y="4916"/>
              <a:ext cx="704" cy="398"/>
            </a:xfrm>
            <a:prstGeom prst="curvedConnector3">
              <a:avLst>
                <a:gd name="adj1" fmla="val 49858"/>
              </a:avLst>
            </a:prstGeom>
            <a:ln>
              <a:solidFill>
                <a:schemeClr val="accent1">
                  <a:lumMod val="40000"/>
                  <a:lumOff val="60000"/>
                </a:schemeClr>
              </a:solidFill>
              <a:tailEnd type="arrow" w="med" len="med"/>
            </a:ln>
          </p:spPr>
          <p:style>
            <a:lnRef idx="2">
              <a:schemeClr val="accent1"/>
            </a:lnRef>
            <a:fillRef idx="0">
              <a:schemeClr val="accent1"/>
            </a:fillRef>
            <a:effectRef idx="1">
              <a:schemeClr val="accent1"/>
            </a:effectRef>
            <a:fontRef idx="minor">
              <a:schemeClr val="tx1"/>
            </a:fontRef>
          </p:style>
        </p:cxnSp>
        <p:cxnSp>
          <p:nvCxnSpPr>
            <p:cNvPr id="37" name="曲线连接符 36"/>
            <p:cNvCxnSpPr/>
            <p:nvPr>
              <p:custDataLst>
                <p:tags r:id="rId16"/>
              </p:custDataLst>
            </p:nvPr>
          </p:nvCxnSpPr>
          <p:spPr>
            <a:xfrm rot="16200000">
              <a:off x="13642" y="4880"/>
              <a:ext cx="726" cy="443"/>
            </a:xfrm>
            <a:prstGeom prst="curvedConnector3">
              <a:avLst>
                <a:gd name="adj1" fmla="val 52135"/>
              </a:avLst>
            </a:prstGeom>
            <a:ln>
              <a:solidFill>
                <a:schemeClr val="accent1">
                  <a:lumMod val="40000"/>
                  <a:lumOff val="60000"/>
                </a:schemeClr>
              </a:solidFill>
              <a:tailEnd type="arrow"/>
            </a:ln>
          </p:spPr>
          <p:style>
            <a:lnRef idx="2">
              <a:schemeClr val="accent1"/>
            </a:lnRef>
            <a:fillRef idx="0">
              <a:srgbClr val="FFFFFF"/>
            </a:fillRef>
            <a:effectRef idx="0">
              <a:srgbClr val="FFFFFF"/>
            </a:effectRef>
            <a:fontRef idx="minor">
              <a:schemeClr val="tx1"/>
            </a:fontRef>
          </p:style>
        </p:cxnSp>
        <p:cxnSp>
          <p:nvCxnSpPr>
            <p:cNvPr id="40" name="曲线连接符 39"/>
            <p:cNvCxnSpPr/>
            <p:nvPr>
              <p:custDataLst>
                <p:tags r:id="rId17"/>
              </p:custDataLst>
            </p:nvPr>
          </p:nvCxnSpPr>
          <p:spPr>
            <a:xfrm rot="5400000" flipV="1">
              <a:off x="9390" y="5801"/>
              <a:ext cx="735" cy="497"/>
            </a:xfrm>
            <a:prstGeom prst="curvedConnector3">
              <a:avLst>
                <a:gd name="adj1" fmla="val 50068"/>
              </a:avLst>
            </a:prstGeom>
            <a:ln>
              <a:solidFill>
                <a:schemeClr val="accent4">
                  <a:lumMod val="40000"/>
                  <a:lumOff val="60000"/>
                </a:schemeClr>
              </a:solidFill>
              <a:tailEnd type="arrow"/>
            </a:ln>
          </p:spPr>
          <p:style>
            <a:lnRef idx="2">
              <a:schemeClr val="accent1"/>
            </a:lnRef>
            <a:fillRef idx="0">
              <a:srgbClr val="FFFFFF"/>
            </a:fillRef>
            <a:effectRef idx="0">
              <a:srgbClr val="FFFFFF"/>
            </a:effectRef>
            <a:fontRef idx="minor">
              <a:schemeClr val="tx1"/>
            </a:fontRef>
          </p:style>
        </p:cxnSp>
      </p:grpSp>
    </p:spTree>
  </p:cSld>
  <p:clrMapOvr>
    <a:masterClrMapping/>
  </p:clrMapOvr>
</p:sld>
</file>

<file path=ppt/tags/tag1.xml><?xml version="1.0" encoding="utf-8"?>
<p:tagLst xmlns:p="http://schemas.openxmlformats.org/presentationml/2006/main">
  <p:tag name="KSO_WM_DIAGRAM_VIRTUALLY_FRAME" val="{&quot;height&quot;:317.3,&quot;left&quot;:287.7,&quot;top&quot;:111.35,&quot;width&quot;:365.2}"/>
</p:tagLst>
</file>

<file path=ppt/tags/tag10.xml><?xml version="1.0" encoding="utf-8"?>
<p:tagLst xmlns:p="http://schemas.openxmlformats.org/presentationml/2006/main">
  <p:tag name="KSO_WM_DIAGRAM_VIRTUALLY_FRAME" val="{&quot;height&quot;:317.3,&quot;left&quot;:287.7,&quot;top&quot;:111.35,&quot;width&quot;:365.2}"/>
</p:tagLst>
</file>

<file path=ppt/tags/tag11.xml><?xml version="1.0" encoding="utf-8"?>
<p:tagLst xmlns:p="http://schemas.openxmlformats.org/presentationml/2006/main">
  <p:tag name="KSO_WM_DIAGRAM_VIRTUALLY_FRAME" val="{&quot;height&quot;:317.3,&quot;left&quot;:287.7,&quot;top&quot;:111.35,&quot;width&quot;:365.2}"/>
</p:tagLst>
</file>

<file path=ppt/tags/tag12.xml><?xml version="1.0" encoding="utf-8"?>
<p:tagLst xmlns:p="http://schemas.openxmlformats.org/presentationml/2006/main">
  <p:tag name="KSO_WM_DIAGRAM_VIRTUALLY_FRAME" val="{&quot;height&quot;:317.3,&quot;left&quot;:287.7,&quot;top&quot;:111.35,&quot;width&quot;:365.2}"/>
</p:tagLst>
</file>

<file path=ppt/tags/tag13.xml><?xml version="1.0" encoding="utf-8"?>
<p:tagLst xmlns:p="http://schemas.openxmlformats.org/presentationml/2006/main">
  <p:tag name="KSO_WM_DIAGRAM_VIRTUALLY_FRAME" val="{&quot;height&quot;:317.3,&quot;left&quot;:287.7,&quot;top&quot;:111.35,&quot;width&quot;:365.2}"/>
</p:tagLst>
</file>

<file path=ppt/tags/tag14.xml><?xml version="1.0" encoding="utf-8"?>
<p:tagLst xmlns:p="http://schemas.openxmlformats.org/presentationml/2006/main">
  <p:tag name="TABLE_ENDDRAG_ORIGIN_RECT" val="850*440"/>
  <p:tag name="TABLE_ENDDRAG_RECT" val="45*44*850*440"/>
</p:tagLst>
</file>

<file path=ppt/tags/tag15.xml><?xml version="1.0" encoding="utf-8"?>
<p:tagLst xmlns:p="http://schemas.openxmlformats.org/presentationml/2006/main">
  <p:tag name="KSO_WM_DIAGRAM_VIRTUALLY_FRAME" val="{&quot;height&quot;:203.15945434570312,&quot;left&quot;:212.3832763671875,&quot;top&quot;:198.29054565429686,&quot;width&quot;:640.8167236328125}"/>
</p:tagLst>
</file>

<file path=ppt/tags/tag16.xml><?xml version="1.0" encoding="utf-8"?>
<p:tagLst xmlns:p="http://schemas.openxmlformats.org/presentationml/2006/main">
  <p:tag name="KSO_WM_DIAGRAM_VIRTUALLY_FRAME" val="{&quot;height&quot;:203.15945434570312,&quot;left&quot;:212.3832763671875,&quot;top&quot;:198.29054565429686,&quot;width&quot;:640.8167236328125}"/>
</p:tagLst>
</file>

<file path=ppt/tags/tag17.xml><?xml version="1.0" encoding="utf-8"?>
<p:tagLst xmlns:p="http://schemas.openxmlformats.org/presentationml/2006/main">
  <p:tag name="KSO_WM_DIAGRAM_VIRTUALLY_FRAME" val="{&quot;height&quot;:203.15945434570312,&quot;left&quot;:212.3832763671875,&quot;top&quot;:198.29054565429686,&quot;width&quot;:640.8167236328125}"/>
</p:tagLst>
</file>

<file path=ppt/tags/tag18.xml><?xml version="1.0" encoding="utf-8"?>
<p:tagLst xmlns:p="http://schemas.openxmlformats.org/presentationml/2006/main">
  <p:tag name="TABLE_ENDDRAG_ORIGIN_RECT" val="375*353"/>
  <p:tag name="TABLE_ENDDRAG_RECT" val="535*47*375*353"/>
</p:tagLst>
</file>

<file path=ppt/tags/tag19.xml><?xml version="1.0" encoding="utf-8"?>
<p:tagLst xmlns:p="http://schemas.openxmlformats.org/presentationml/2006/main">
  <p:tag name="KSO_WM_DIAGRAM_VIRTUALLY_FRAME" val="{&quot;height&quot;:476.25,&quot;left&quot;:14.1,&quot;top&quot;:38.55,&quot;width&quot;:915.2}"/>
</p:tagLst>
</file>

<file path=ppt/tags/tag2.xml><?xml version="1.0" encoding="utf-8"?>
<p:tagLst xmlns:p="http://schemas.openxmlformats.org/presentationml/2006/main">
  <p:tag name="KSO_WM_DIAGRAM_VIRTUALLY_FRAME" val="{&quot;height&quot;:317.3,&quot;left&quot;:287.7,&quot;top&quot;:111.35,&quot;width&quot;:365.2}"/>
</p:tagLst>
</file>

<file path=ppt/tags/tag20.xml><?xml version="1.0" encoding="utf-8"?>
<p:tagLst xmlns:p="http://schemas.openxmlformats.org/presentationml/2006/main">
  <p:tag name="KSO_WM_DIAGRAM_VIRTUALLY_FRAME" val="{&quot;height&quot;:476.25,&quot;left&quot;:14.1,&quot;top&quot;:38.55,&quot;width&quot;:915.2}"/>
</p:tagLst>
</file>

<file path=ppt/tags/tag21.xml><?xml version="1.0" encoding="utf-8"?>
<p:tagLst xmlns:p="http://schemas.openxmlformats.org/presentationml/2006/main">
  <p:tag name="KSO_WM_DIAGRAM_VIRTUALLY_FRAME" val="{&quot;height&quot;:476.25,&quot;left&quot;:14.1,&quot;top&quot;:38.55,&quot;width&quot;:915.2}"/>
</p:tagLst>
</file>

<file path=ppt/tags/tag22.xml><?xml version="1.0" encoding="utf-8"?>
<p:tagLst xmlns:p="http://schemas.openxmlformats.org/presentationml/2006/main">
  <p:tag name="KSO_WM_DIAGRAM_VIRTUALLY_FRAME" val="{&quot;height&quot;:476.25,&quot;left&quot;:14.1,&quot;top&quot;:38.55,&quot;width&quot;:915.2}"/>
</p:tagLst>
</file>

<file path=ppt/tags/tag23.xml><?xml version="1.0" encoding="utf-8"?>
<p:tagLst xmlns:p="http://schemas.openxmlformats.org/presentationml/2006/main">
  <p:tag name="KSO_WM_DIAGRAM_VIRTUALLY_FRAME" val="{&quot;height&quot;:476.25,&quot;left&quot;:14.1,&quot;top&quot;:38.55,&quot;width&quot;:915.2}"/>
</p:tagLst>
</file>

<file path=ppt/tags/tag24.xml><?xml version="1.0" encoding="utf-8"?>
<p:tagLst xmlns:p="http://schemas.openxmlformats.org/presentationml/2006/main">
  <p:tag name="KSO_WM_DIAGRAM_VIRTUALLY_FRAME" val="{&quot;height&quot;:476.25,&quot;left&quot;:14.1,&quot;top&quot;:38.55,&quot;width&quot;:915.2}"/>
</p:tagLst>
</file>

<file path=ppt/tags/tag25.xml><?xml version="1.0" encoding="utf-8"?>
<p:tagLst xmlns:p="http://schemas.openxmlformats.org/presentationml/2006/main">
  <p:tag name="KSO_WM_DIAGRAM_VIRTUALLY_FRAME" val="{&quot;height&quot;:476.25,&quot;left&quot;:14.1,&quot;top&quot;:38.55,&quot;width&quot;:915.2}"/>
</p:tagLst>
</file>

<file path=ppt/tags/tag26.xml><?xml version="1.0" encoding="utf-8"?>
<p:tagLst xmlns:p="http://schemas.openxmlformats.org/presentationml/2006/main">
  <p:tag name="KSO_WM_DIAGRAM_VIRTUALLY_FRAME" val="{&quot;height&quot;:476.25,&quot;left&quot;:14.1,&quot;top&quot;:38.55,&quot;width&quot;:915.2}"/>
</p:tagLst>
</file>

<file path=ppt/tags/tag27.xml><?xml version="1.0" encoding="utf-8"?>
<p:tagLst xmlns:p="http://schemas.openxmlformats.org/presentationml/2006/main">
  <p:tag name="KSO_WM_DIAGRAM_VIRTUALLY_FRAME" val="{&quot;height&quot;:476.25,&quot;left&quot;:14.1,&quot;top&quot;:38.55,&quot;width&quot;:915.2}"/>
</p:tagLst>
</file>

<file path=ppt/tags/tag28.xml><?xml version="1.0" encoding="utf-8"?>
<p:tagLst xmlns:p="http://schemas.openxmlformats.org/presentationml/2006/main">
  <p:tag name="KSO_WM_DIAGRAM_VIRTUALLY_FRAME" val="{&quot;height&quot;:476.25,&quot;left&quot;:14.1,&quot;top&quot;:38.55,&quot;width&quot;:915.2}"/>
</p:tagLst>
</file>

<file path=ppt/tags/tag29.xml><?xml version="1.0" encoding="utf-8"?>
<p:tagLst xmlns:p="http://schemas.openxmlformats.org/presentationml/2006/main">
  <p:tag name="KSO_WM_DIAGRAM_VIRTUALLY_FRAME" val="{&quot;height&quot;:476.25,&quot;left&quot;:14.1,&quot;top&quot;:38.55,&quot;width&quot;:915.2}"/>
</p:tagLst>
</file>

<file path=ppt/tags/tag3.xml><?xml version="1.0" encoding="utf-8"?>
<p:tagLst xmlns:p="http://schemas.openxmlformats.org/presentationml/2006/main">
  <p:tag name="KSO_WM_DIAGRAM_VIRTUALLY_FRAME" val="{&quot;height&quot;:317.3,&quot;left&quot;:287.7,&quot;top&quot;:111.35,&quot;width&quot;:365.2}"/>
</p:tagLst>
</file>

<file path=ppt/tags/tag30.xml><?xml version="1.0" encoding="utf-8"?>
<p:tagLst xmlns:p="http://schemas.openxmlformats.org/presentationml/2006/main">
  <p:tag name="KSO_WM_DIAGRAM_VIRTUALLY_FRAME" val="{&quot;height&quot;:476.25,&quot;left&quot;:14.1,&quot;top&quot;:38.55,&quot;width&quot;:915.2}"/>
</p:tagLst>
</file>

<file path=ppt/tags/tag31.xml><?xml version="1.0" encoding="utf-8"?>
<p:tagLst xmlns:p="http://schemas.openxmlformats.org/presentationml/2006/main">
  <p:tag name="KSO_WM_DIAGRAM_VIRTUALLY_FRAME" val="{&quot;height&quot;:476.25,&quot;left&quot;:14.1,&quot;top&quot;:38.55,&quot;width&quot;:915.2}"/>
</p:tagLst>
</file>

<file path=ppt/tags/tag32.xml><?xml version="1.0" encoding="utf-8"?>
<p:tagLst xmlns:p="http://schemas.openxmlformats.org/presentationml/2006/main">
  <p:tag name="KSO_WM_DIAGRAM_VIRTUALLY_FRAME" val="{&quot;height&quot;:476.25,&quot;left&quot;:14.1,&quot;top&quot;:38.55,&quot;width&quot;:915.2}"/>
</p:tagLst>
</file>

<file path=ppt/tags/tag33.xml><?xml version="1.0" encoding="utf-8"?>
<p:tagLst xmlns:p="http://schemas.openxmlformats.org/presentationml/2006/main">
  <p:tag name="KSO_WM_DIAGRAM_VIRTUALLY_FRAME" val="{&quot;height&quot;:476.25,&quot;left&quot;:14.1,&quot;top&quot;:38.55,&quot;width&quot;:915.2}"/>
</p:tagLst>
</file>

<file path=ppt/tags/tag34.xml><?xml version="1.0" encoding="utf-8"?>
<p:tagLst xmlns:p="http://schemas.openxmlformats.org/presentationml/2006/main">
  <p:tag name="KSO_WM_DIAGRAM_VIRTUALLY_FRAME" val="{&quot;height&quot;:476.25,&quot;left&quot;:14.1,&quot;top&quot;:38.55,&quot;width&quot;:915.2}"/>
</p:tagLst>
</file>

<file path=ppt/tags/tag35.xml><?xml version="1.0" encoding="utf-8"?>
<p:tagLst xmlns:p="http://schemas.openxmlformats.org/presentationml/2006/main">
  <p:tag name="KSO_WM_DIAGRAM_VIRTUALLY_FRAME" val="{&quot;height&quot;:476.25,&quot;left&quot;:14.1,&quot;top&quot;:38.55,&quot;width&quot;:915.2}"/>
</p:tagLst>
</file>

<file path=ppt/tags/tag36.xml><?xml version="1.0" encoding="utf-8"?>
<p:tagLst xmlns:p="http://schemas.openxmlformats.org/presentationml/2006/main">
  <p:tag name="KSO_WM_DIAGRAM_VIRTUALLY_FRAME" val="{&quot;height&quot;:476.25,&quot;left&quot;:14.1,&quot;top&quot;:38.55,&quot;width&quot;:915.2}"/>
</p:tagLst>
</file>

<file path=ppt/tags/tag37.xml><?xml version="1.0" encoding="utf-8"?>
<p:tagLst xmlns:p="http://schemas.openxmlformats.org/presentationml/2006/main">
  <p:tag name="KSO_WM_DIAGRAM_VIRTUALLY_FRAME" val="{&quot;height&quot;:476.25,&quot;left&quot;:14.1,&quot;top&quot;:38.55,&quot;width&quot;:915.2}"/>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317.3,&quot;left&quot;:287.7,&quot;top&quot;:111.35,&quot;width&quot;:365.2}"/>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DIAGRAM_VIRTUALLY_FRAME" val="{&quot;height&quot;:378.3,&quot;left&quot;:90.8,&quot;top&quot;:71.7,&quot;width&quot;:789.4}"/>
</p:tagLst>
</file>

<file path=ppt/tags/tag42.xml><?xml version="1.0" encoding="utf-8"?>
<p:tagLst xmlns:p="http://schemas.openxmlformats.org/presentationml/2006/main">
  <p:tag name="KSO_WM_DIAGRAM_VIRTUALLY_FRAME" val="{&quot;height&quot;:365.55,&quot;left&quot;:90.75,&quot;top&quot;:95.8,&quot;width&quot;:779.2}"/>
</p:tagLst>
</file>

<file path=ppt/tags/tag43.xml><?xml version="1.0" encoding="utf-8"?>
<p:tagLst xmlns:p="http://schemas.openxmlformats.org/presentationml/2006/main">
  <p:tag name="KSO_WM_DIAGRAM_VIRTUALLY_FRAME" val="{&quot;height&quot;:378.3,&quot;left&quot;:90.8,&quot;top&quot;:71.7,&quot;width&quot;:789.4}"/>
</p:tagLst>
</file>

<file path=ppt/tags/tag44.xml><?xml version="1.0" encoding="utf-8"?>
<p:tagLst xmlns:p="http://schemas.openxmlformats.org/presentationml/2006/main">
  <p:tag name="KSO_WM_DIAGRAM_VIRTUALLY_FRAME" val="{&quot;height&quot;:378.3,&quot;left&quot;:90.8,&quot;top&quot;:71.7,&quot;width&quot;:789.4}"/>
</p:tagLst>
</file>

<file path=ppt/tags/tag45.xml><?xml version="1.0" encoding="utf-8"?>
<p:tagLst xmlns:p="http://schemas.openxmlformats.org/presentationml/2006/main">
  <p:tag name="KSO_WM_DIAGRAM_VIRTUALLY_FRAME" val="{&quot;height&quot;:365.55,&quot;left&quot;:90.75,&quot;top&quot;:95.8,&quot;width&quot;:779.2}"/>
</p:tagLst>
</file>

<file path=ppt/tags/tag46.xml><?xml version="1.0" encoding="utf-8"?>
<p:tagLst xmlns:p="http://schemas.openxmlformats.org/presentationml/2006/main">
  <p:tag name="KSO_WM_DIAGRAM_VIRTUALLY_FRAME" val="{&quot;height&quot;:378.3,&quot;left&quot;:90.8,&quot;top&quot;:71.7,&quot;width&quot;:789.4}"/>
</p:tagLst>
</file>

<file path=ppt/tags/tag47.xml><?xml version="1.0" encoding="utf-8"?>
<p:tagLst xmlns:p="http://schemas.openxmlformats.org/presentationml/2006/main">
  <p:tag name="KSO_WM_DIAGRAM_VIRTUALLY_FRAME" val="{&quot;height&quot;:378.3,&quot;left&quot;:90.8,&quot;top&quot;:71.7,&quot;width&quot;:789.4}"/>
</p:tagLst>
</file>

<file path=ppt/tags/tag48.xml><?xml version="1.0" encoding="utf-8"?>
<p:tagLst xmlns:p="http://schemas.openxmlformats.org/presentationml/2006/main">
  <p:tag name="KSO_WM_DIAGRAM_VIRTUALLY_FRAME" val="{&quot;height&quot;:365.55,&quot;left&quot;:90.75,&quot;top&quot;:95.8,&quot;width&quot;:779.2}"/>
</p:tagLst>
</file>

<file path=ppt/tags/tag49.xml><?xml version="1.0" encoding="utf-8"?>
<p:tagLst xmlns:p="http://schemas.openxmlformats.org/presentationml/2006/main">
  <p:tag name="KSO_WM_DIAGRAM_VIRTUALLY_FRAME" val="{&quot;height&quot;:378.3,&quot;left&quot;:90.8,&quot;top&quot;:71.7,&quot;width&quot;:789.4}"/>
</p:tagLst>
</file>

<file path=ppt/tags/tag5.xml><?xml version="1.0" encoding="utf-8"?>
<p:tagLst xmlns:p="http://schemas.openxmlformats.org/presentationml/2006/main">
  <p:tag name="KSO_WM_DIAGRAM_VIRTUALLY_FRAME" val="{&quot;height&quot;:317.3,&quot;left&quot;:287.7,&quot;top&quot;:111.35,&quot;width&quot;:365.2}"/>
</p:tagLst>
</file>

<file path=ppt/tags/tag50.xml><?xml version="1.0" encoding="utf-8"?>
<p:tagLst xmlns:p="http://schemas.openxmlformats.org/presentationml/2006/main">
  <p:tag name="KSO_WM_DIAGRAM_VIRTUALLY_FRAME" val="{&quot;height&quot;:378.3,&quot;left&quot;:90.8,&quot;top&quot;:71.7,&quot;width&quot;:789.4}"/>
</p:tagLst>
</file>

<file path=ppt/tags/tag51.xml><?xml version="1.0" encoding="utf-8"?>
<p:tagLst xmlns:p="http://schemas.openxmlformats.org/presentationml/2006/main">
  <p:tag name="KSO_WM_DIAGRAM_VIRTUALLY_FRAME" val="{&quot;height&quot;:378.3,&quot;left&quot;:90.8,&quot;top&quot;:71.7,&quot;width&quot;:789.4}"/>
</p:tagLst>
</file>

<file path=ppt/tags/tag52.xml><?xml version="1.0" encoding="utf-8"?>
<p:tagLst xmlns:p="http://schemas.openxmlformats.org/presentationml/2006/main">
  <p:tag name="KSO_WM_DIAGRAM_VIRTUALLY_FRAME" val="{&quot;height&quot;:378.3,&quot;left&quot;:90.8,&quot;top&quot;:71.7,&quot;width&quot;:789.4}"/>
</p:tagLst>
</file>

<file path=ppt/tags/tag53.xml><?xml version="1.0" encoding="utf-8"?>
<p:tagLst xmlns:p="http://schemas.openxmlformats.org/presentationml/2006/main">
  <p:tag name="KSO_WM_DIAGRAM_VIRTUALLY_FRAME" val="{&quot;height&quot;:378.3,&quot;left&quot;:90.8,&quot;top&quot;:71.7,&quot;width&quot;:789.4}"/>
</p:tagLst>
</file>

<file path=ppt/tags/tag54.xml><?xml version="1.0" encoding="utf-8"?>
<p:tagLst xmlns:p="http://schemas.openxmlformats.org/presentationml/2006/main">
  <p:tag name="KSO_WM_DIAGRAM_VIRTUALLY_FRAME" val="{&quot;height&quot;:378.3,&quot;left&quot;:90.8,&quot;top&quot;:71.7,&quot;width&quot;:789.4}"/>
</p:tagLst>
</file>

<file path=ppt/tags/tag55.xml><?xml version="1.0" encoding="utf-8"?>
<p:tagLst xmlns:p="http://schemas.openxmlformats.org/presentationml/2006/main">
  <p:tag name="KSO_WM_DIAGRAM_VIRTUALLY_FRAME" val="{&quot;height&quot;:378.3,&quot;left&quot;:90.8,&quot;top&quot;:71.7,&quot;width&quot;:789.4}"/>
</p:tagLst>
</file>

<file path=ppt/tags/tag56.xml><?xml version="1.0" encoding="utf-8"?>
<p:tagLst xmlns:p="http://schemas.openxmlformats.org/presentationml/2006/main">
  <p:tag name="KSO_WM_DIAGRAM_VIRTUALLY_FRAME" val="{&quot;height&quot;:378.3,&quot;left&quot;:90.8,&quot;top&quot;:71.7,&quot;width&quot;:789.4}"/>
</p:tagLst>
</file>

<file path=ppt/tags/tag57.xml><?xml version="1.0" encoding="utf-8"?>
<p:tagLst xmlns:p="http://schemas.openxmlformats.org/presentationml/2006/main">
  <p:tag name="KSO_WM_DIAGRAM_VIRTUALLY_FRAME" val="{&quot;height&quot;:378.3,&quot;left&quot;:90.8,&quot;top&quot;:71.7,&quot;width&quot;:789.4}"/>
</p:tagLst>
</file>

<file path=ppt/tags/tag58.xml><?xml version="1.0" encoding="utf-8"?>
<p:tagLst xmlns:p="http://schemas.openxmlformats.org/presentationml/2006/main">
  <p:tag name="commondata" val="eyJoZGlkIjoiOWE2OGU4MWQ3ZmNiNGY3ZGRlNmFiNGU2YzEzOGUyYTEifQ=="/>
  <p:tag name="resource_record_key" val="{&quot;10&quot;:[19995228]}"/>
</p:tagLst>
</file>

<file path=ppt/tags/tag6.xml><?xml version="1.0" encoding="utf-8"?>
<p:tagLst xmlns:p="http://schemas.openxmlformats.org/presentationml/2006/main">
  <p:tag name="KSO_WM_DIAGRAM_VIRTUALLY_FRAME" val="{&quot;height&quot;:317.3,&quot;left&quot;:287.7,&quot;top&quot;:111.35,&quot;width&quot;:365.2}"/>
</p:tagLst>
</file>

<file path=ppt/tags/tag7.xml><?xml version="1.0" encoding="utf-8"?>
<p:tagLst xmlns:p="http://schemas.openxmlformats.org/presentationml/2006/main">
  <p:tag name="KSO_WM_DIAGRAM_VIRTUALLY_FRAME" val="{&quot;height&quot;:317.3,&quot;left&quot;:287.7,&quot;top&quot;:111.35,&quot;width&quot;:365.2}"/>
</p:tagLst>
</file>

<file path=ppt/tags/tag8.xml><?xml version="1.0" encoding="utf-8"?>
<p:tagLst xmlns:p="http://schemas.openxmlformats.org/presentationml/2006/main">
  <p:tag name="KSO_WM_DIAGRAM_VIRTUALLY_FRAME" val="{&quot;height&quot;:317.3,&quot;left&quot;:287.7,&quot;top&quot;:111.35,&quot;width&quot;:365.2}"/>
</p:tagLst>
</file>

<file path=ppt/tags/tag9.xml><?xml version="1.0" encoding="utf-8"?>
<p:tagLst xmlns:p="http://schemas.openxmlformats.org/presentationml/2006/main">
  <p:tag name="KSO_WM_DIAGRAM_VIRTUALLY_FRAME" val="{&quot;height&quot;:317.3,&quot;left&quot;:287.7,&quot;top&quot;:111.35,&quot;width&quot;:365.2}"/>
</p:tagLst>
</file>

<file path=ppt/theme/theme1.xml><?xml version="1.0" encoding="utf-8"?>
<a:theme xmlns:a="http://schemas.openxmlformats.org/drawingml/2006/main" name="1_cosmosupplylab_PPT_20130325">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4057</Words>
  <Application>WPS 演示</Application>
  <PresentationFormat>宽屏</PresentationFormat>
  <Paragraphs>210</Paragraphs>
  <Slides>9</Slides>
  <Notes>53</Notes>
  <HiddenSlides>0</HiddenSlides>
  <MMClips>0</MMClips>
  <ScaleCrop>false</ScaleCrop>
  <HeadingPairs>
    <vt:vector size="6" baseType="variant">
      <vt:variant>
        <vt:lpstr>已用的字体</vt:lpstr>
      </vt:variant>
      <vt:variant>
        <vt:i4>38</vt:i4>
      </vt:variant>
      <vt:variant>
        <vt:lpstr>主题</vt:lpstr>
      </vt:variant>
      <vt:variant>
        <vt:i4>1</vt:i4>
      </vt:variant>
      <vt:variant>
        <vt:lpstr>幻灯片标题</vt:lpstr>
      </vt:variant>
      <vt:variant>
        <vt:i4>9</vt:i4>
      </vt:variant>
    </vt:vector>
  </HeadingPairs>
  <TitlesOfParts>
    <vt:vector size="48" baseType="lpstr">
      <vt:lpstr>Arial</vt:lpstr>
      <vt:lpstr>宋体</vt:lpstr>
      <vt:lpstr>Wingdings</vt:lpstr>
      <vt:lpstr>Calibri</vt:lpstr>
      <vt:lpstr>Helvetica Neue</vt:lpstr>
      <vt:lpstr>Helvetica Light</vt:lpstr>
      <vt:lpstr>汉仪书宋二KW</vt:lpstr>
      <vt:lpstr>Helvetica</vt:lpstr>
      <vt:lpstr>TencentSans W7</vt:lpstr>
      <vt:lpstr>冬青黑体简体中文</vt:lpstr>
      <vt:lpstr>微软雅黑 Light</vt:lpstr>
      <vt:lpstr>微软雅黑</vt:lpstr>
      <vt:lpstr>汉仪旗黑</vt:lpstr>
      <vt:lpstr>Wingdings</vt:lpstr>
      <vt:lpstr>等线 Light</vt:lpstr>
      <vt:lpstr>等线</vt:lpstr>
      <vt:lpstr>汉仪中等线KW</vt:lpstr>
      <vt:lpstr>宋体</vt:lpstr>
      <vt:lpstr>Arial Unicode MS</vt:lpstr>
      <vt:lpstr>等线</vt:lpstr>
      <vt:lpstr>汉仪中黑KW</vt:lpstr>
      <vt:lpstr>Calibri Light</vt:lpstr>
      <vt:lpstr>TencentSans W7</vt:lpstr>
      <vt:lpstr>微软雅黑</vt:lpstr>
      <vt:lpstr>微软雅黑 Light</vt:lpstr>
      <vt:lpstr>等线 Light</vt:lpstr>
      <vt:lpstr>苹方-简</vt:lpstr>
      <vt:lpstr>Times New Roman Regular</vt:lpstr>
      <vt:lpstr>Gujarati MT Regular</vt:lpstr>
      <vt:lpstr>Gurmukhi MN Regular</vt:lpstr>
      <vt:lpstr>Times New Roman Oblique</vt:lpstr>
      <vt:lpstr>Times New Roman</vt:lpstr>
      <vt:lpstr>Georgia Regular</vt:lpstr>
      <vt:lpstr>Times New Roman Italic</vt:lpstr>
      <vt:lpstr>Hiragino Kaku Gothic ProN W3</vt:lpstr>
      <vt:lpstr>Herculanum</vt:lpstr>
      <vt:lpstr>Helvetica Neue Regular</vt:lpstr>
      <vt:lpstr>Times New Roman Bold</vt:lpstr>
      <vt:lpstr>1_cosmosupplylab_PPT_20130325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dc:creator>
  <cp:lastModifiedBy>D.ong</cp:lastModifiedBy>
  <cp:revision>5958</cp:revision>
  <cp:lastPrinted>2025-05-22T06:32:51Z</cp:lastPrinted>
  <dcterms:created xsi:type="dcterms:W3CDTF">2025-05-22T06:32:51Z</dcterms:created>
  <dcterms:modified xsi:type="dcterms:W3CDTF">2025-05-22T06:32:51Z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2052-6.0.0.8068</vt:lpwstr>
  </property>
  <property fmtid="{D5CDD505-2E9C-101B-9397-08002B2CF9AE}" pid="3" name="ICV">
    <vt:lpwstr>19E81ABE396D5C8F7D852D68564B7C85_43</vt:lpwstr>
  </property>
</Properties>
</file>